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  <p:sldMasterId id="2147483660" r:id="rId2"/>
    <p:sldMasterId id="2147483648" r:id="rId3"/>
  </p:sldMasterIdLst>
  <p:notesMasterIdLst>
    <p:notesMasterId r:id="rId75"/>
  </p:notesMasterIdLst>
  <p:sldIdLst>
    <p:sldId id="345" r:id="rId4"/>
    <p:sldId id="256" r:id="rId5"/>
    <p:sldId id="356" r:id="rId6"/>
    <p:sldId id="257" r:id="rId7"/>
    <p:sldId id="259" r:id="rId8"/>
    <p:sldId id="260" r:id="rId9"/>
    <p:sldId id="350" r:id="rId10"/>
    <p:sldId id="351" r:id="rId11"/>
    <p:sldId id="290" r:id="rId12"/>
    <p:sldId id="352" r:id="rId13"/>
    <p:sldId id="353" r:id="rId14"/>
    <p:sldId id="354" r:id="rId15"/>
    <p:sldId id="293" r:id="rId16"/>
    <p:sldId id="318" r:id="rId17"/>
    <p:sldId id="319" r:id="rId18"/>
    <p:sldId id="305" r:id="rId19"/>
    <p:sldId id="355" r:id="rId20"/>
    <p:sldId id="379" r:id="rId21"/>
    <p:sldId id="348" r:id="rId22"/>
    <p:sldId id="349" r:id="rId23"/>
    <p:sldId id="337" r:id="rId24"/>
    <p:sldId id="347" r:id="rId25"/>
    <p:sldId id="317" r:id="rId26"/>
    <p:sldId id="323" r:id="rId27"/>
    <p:sldId id="321" r:id="rId28"/>
    <p:sldId id="330" r:id="rId29"/>
    <p:sldId id="384" r:id="rId30"/>
    <p:sldId id="301" r:id="rId31"/>
    <p:sldId id="365" r:id="rId32"/>
    <p:sldId id="368" r:id="rId33"/>
    <p:sldId id="367" r:id="rId34"/>
    <p:sldId id="369" r:id="rId35"/>
    <p:sldId id="370" r:id="rId36"/>
    <p:sldId id="371" r:id="rId37"/>
    <p:sldId id="372" r:id="rId38"/>
    <p:sldId id="338" r:id="rId39"/>
    <p:sldId id="342" r:id="rId40"/>
    <p:sldId id="343" r:id="rId41"/>
    <p:sldId id="339" r:id="rId42"/>
    <p:sldId id="380" r:id="rId43"/>
    <p:sldId id="376" r:id="rId44"/>
    <p:sldId id="377" r:id="rId45"/>
    <p:sldId id="378" r:id="rId46"/>
    <p:sldId id="381" r:id="rId47"/>
    <p:sldId id="340" r:id="rId48"/>
    <p:sldId id="373" r:id="rId49"/>
    <p:sldId id="262" r:id="rId50"/>
    <p:sldId id="335" r:id="rId51"/>
    <p:sldId id="374" r:id="rId52"/>
    <p:sldId id="375" r:id="rId53"/>
    <p:sldId id="261" r:id="rId54"/>
    <p:sldId id="302" r:id="rId55"/>
    <p:sldId id="292" r:id="rId56"/>
    <p:sldId id="320" r:id="rId57"/>
    <p:sldId id="341" r:id="rId58"/>
    <p:sldId id="357" r:id="rId59"/>
    <p:sldId id="358" r:id="rId60"/>
    <p:sldId id="383" r:id="rId61"/>
    <p:sldId id="359" r:id="rId62"/>
    <p:sldId id="361" r:id="rId63"/>
    <p:sldId id="362" r:id="rId64"/>
    <p:sldId id="382" r:id="rId65"/>
    <p:sldId id="315" r:id="rId66"/>
    <p:sldId id="309" r:id="rId67"/>
    <p:sldId id="310" r:id="rId68"/>
    <p:sldId id="363" r:id="rId69"/>
    <p:sldId id="364" r:id="rId70"/>
    <p:sldId id="307" r:id="rId71"/>
    <p:sldId id="386" r:id="rId72"/>
    <p:sldId id="385" r:id="rId73"/>
    <p:sldId id="308" r:id="rId74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9AB10-AFD7-4DD3-9AFE-ED942DFCAD5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9E1977-4028-4540-9F2D-2AB177FA499A}">
      <dgm:prSet/>
      <dgm:spPr/>
      <dgm:t>
        <a:bodyPr/>
        <a:lstStyle/>
        <a:p>
          <a:r>
            <a:rPr lang="en-US" b="1" dirty="0"/>
            <a:t>Supervisor: Dr/Fatma </a:t>
          </a:r>
          <a:r>
            <a:rPr lang="en-US" b="1" dirty="0" err="1"/>
            <a:t>Elfouly</a:t>
          </a:r>
          <a:endParaRPr lang="en-US" b="1" dirty="0"/>
        </a:p>
      </dgm:t>
    </dgm:pt>
    <dgm:pt modelId="{2128CBE3-594D-4A70-A257-4DD57AE9E5FE}" type="parTrans" cxnId="{7DF7CC39-6250-4B68-A7DF-819E3AA8EA32}">
      <dgm:prSet/>
      <dgm:spPr/>
      <dgm:t>
        <a:bodyPr/>
        <a:lstStyle/>
        <a:p>
          <a:endParaRPr lang="en-US"/>
        </a:p>
      </dgm:t>
    </dgm:pt>
    <dgm:pt modelId="{38A8B682-9879-4D4E-9A80-33D78BF0E37A}" type="sibTrans" cxnId="{7DF7CC39-6250-4B68-A7DF-819E3AA8EA32}">
      <dgm:prSet/>
      <dgm:spPr/>
      <dgm:t>
        <a:bodyPr/>
        <a:lstStyle/>
        <a:p>
          <a:endParaRPr lang="en-US"/>
        </a:p>
      </dgm:t>
    </dgm:pt>
    <dgm:pt modelId="{9F12E6C0-DB17-45FB-B90B-F3945B6B5849}">
      <dgm:prSet/>
      <dgm:spPr/>
      <dgm:t>
        <a:bodyPr/>
        <a:lstStyle/>
        <a:p>
          <a:r>
            <a:rPr lang="en-US" dirty="0"/>
            <a:t>Team Members</a:t>
          </a:r>
        </a:p>
      </dgm:t>
    </dgm:pt>
    <dgm:pt modelId="{4DAD2D61-A32B-4E69-A7C4-F0F8CCA18B24}" type="parTrans" cxnId="{197D1D3A-0B73-40E8-9814-0D7F9BD48EDF}">
      <dgm:prSet/>
      <dgm:spPr/>
      <dgm:t>
        <a:bodyPr/>
        <a:lstStyle/>
        <a:p>
          <a:endParaRPr lang="en-US"/>
        </a:p>
      </dgm:t>
    </dgm:pt>
    <dgm:pt modelId="{8231E76E-4EFE-471F-958B-40FC8B059B15}" type="sibTrans" cxnId="{197D1D3A-0B73-40E8-9814-0D7F9BD48EDF}">
      <dgm:prSet/>
      <dgm:spPr/>
      <dgm:t>
        <a:bodyPr/>
        <a:lstStyle/>
        <a:p>
          <a:endParaRPr lang="en-US"/>
        </a:p>
      </dgm:t>
    </dgm:pt>
    <dgm:pt modelId="{9709C369-13C7-4395-9A33-105C210210AF}">
      <dgm:prSet/>
      <dgm:spPr/>
      <dgm:t>
        <a:bodyPr/>
        <a:lstStyle/>
        <a:p>
          <a:r>
            <a:rPr lang="en-US"/>
            <a:t>Mohamed Ashraf Gouda </a:t>
          </a:r>
        </a:p>
      </dgm:t>
    </dgm:pt>
    <dgm:pt modelId="{06AE9D6F-3E36-4EBC-A141-8E74C42EE2DA}" type="parTrans" cxnId="{6ADA0885-713C-4081-B8C9-ED4DFAA9F5FB}">
      <dgm:prSet/>
      <dgm:spPr/>
      <dgm:t>
        <a:bodyPr/>
        <a:lstStyle/>
        <a:p>
          <a:endParaRPr lang="en-US"/>
        </a:p>
      </dgm:t>
    </dgm:pt>
    <dgm:pt modelId="{B0044AD5-E660-4C5D-9473-2D5BDF1CEB8B}" type="sibTrans" cxnId="{6ADA0885-713C-4081-B8C9-ED4DFAA9F5FB}">
      <dgm:prSet/>
      <dgm:spPr/>
      <dgm:t>
        <a:bodyPr/>
        <a:lstStyle/>
        <a:p>
          <a:endParaRPr lang="en-US"/>
        </a:p>
      </dgm:t>
    </dgm:pt>
    <dgm:pt modelId="{A2155BCE-3CBA-45EB-A31E-8890779C2CD1}">
      <dgm:prSet/>
      <dgm:spPr/>
      <dgm:t>
        <a:bodyPr/>
        <a:lstStyle/>
        <a:p>
          <a:r>
            <a:rPr lang="en-US"/>
            <a:t>Mohamed Sabry Mohamed</a:t>
          </a:r>
        </a:p>
      </dgm:t>
    </dgm:pt>
    <dgm:pt modelId="{6883F0C9-19F8-456E-8C0F-9D73EFA0CDD9}" type="parTrans" cxnId="{4D97435E-CB38-4389-AACB-5CE1D4110113}">
      <dgm:prSet/>
      <dgm:spPr/>
      <dgm:t>
        <a:bodyPr/>
        <a:lstStyle/>
        <a:p>
          <a:endParaRPr lang="en-US"/>
        </a:p>
      </dgm:t>
    </dgm:pt>
    <dgm:pt modelId="{4F504926-185A-4032-BC62-9D98D6DD4B91}" type="sibTrans" cxnId="{4D97435E-CB38-4389-AACB-5CE1D4110113}">
      <dgm:prSet/>
      <dgm:spPr/>
      <dgm:t>
        <a:bodyPr/>
        <a:lstStyle/>
        <a:p>
          <a:endParaRPr lang="en-US"/>
        </a:p>
      </dgm:t>
    </dgm:pt>
    <dgm:pt modelId="{E0B29B23-0105-4251-88D6-2A17E6F382A4}">
      <dgm:prSet/>
      <dgm:spPr/>
      <dgm:t>
        <a:bodyPr/>
        <a:lstStyle/>
        <a:p>
          <a:r>
            <a:rPr lang="en-US"/>
            <a:t>Mustafa Mahmoud Shafeeq</a:t>
          </a:r>
        </a:p>
      </dgm:t>
    </dgm:pt>
    <dgm:pt modelId="{405636D3-FB20-4051-BDC4-5994E0E4D2C3}" type="parTrans" cxnId="{D585C497-9473-4D70-94C1-5227EDA1CFD9}">
      <dgm:prSet/>
      <dgm:spPr/>
      <dgm:t>
        <a:bodyPr/>
        <a:lstStyle/>
        <a:p>
          <a:endParaRPr lang="en-US"/>
        </a:p>
      </dgm:t>
    </dgm:pt>
    <dgm:pt modelId="{6BCBA5E7-3791-4835-BAFC-9BDD5EAA2C5D}" type="sibTrans" cxnId="{D585C497-9473-4D70-94C1-5227EDA1CFD9}">
      <dgm:prSet/>
      <dgm:spPr/>
      <dgm:t>
        <a:bodyPr/>
        <a:lstStyle/>
        <a:p>
          <a:endParaRPr lang="en-US"/>
        </a:p>
      </dgm:t>
    </dgm:pt>
    <dgm:pt modelId="{6500EFE1-1D26-41C8-8B89-0026D90F1B02}">
      <dgm:prSet/>
      <dgm:spPr/>
      <dgm:t>
        <a:bodyPr/>
        <a:lstStyle/>
        <a:p>
          <a:r>
            <a:rPr lang="en-US" dirty="0"/>
            <a:t>Mohamed Mourad Ramadan</a:t>
          </a:r>
        </a:p>
      </dgm:t>
    </dgm:pt>
    <dgm:pt modelId="{4EA602B1-094A-4FEF-ACC8-765CD2565F05}" type="parTrans" cxnId="{347EC3BF-27EA-4BA2-AE34-4E9F02D79F3E}">
      <dgm:prSet/>
      <dgm:spPr/>
      <dgm:t>
        <a:bodyPr/>
        <a:lstStyle/>
        <a:p>
          <a:endParaRPr lang="en-US"/>
        </a:p>
      </dgm:t>
    </dgm:pt>
    <dgm:pt modelId="{FE9B231E-379A-4EEF-9617-D9831B1A4307}" type="sibTrans" cxnId="{347EC3BF-27EA-4BA2-AE34-4E9F02D79F3E}">
      <dgm:prSet/>
      <dgm:spPr/>
      <dgm:t>
        <a:bodyPr/>
        <a:lstStyle/>
        <a:p>
          <a:endParaRPr lang="en-US"/>
        </a:p>
      </dgm:t>
    </dgm:pt>
    <dgm:pt modelId="{88B6ADA9-B450-4FD2-88F4-BBD647880C04}">
      <dgm:prSet/>
      <dgm:spPr/>
      <dgm:t>
        <a:bodyPr/>
        <a:lstStyle/>
        <a:p>
          <a:r>
            <a:rPr lang="en-US"/>
            <a:t>Mohamed Yehia Ahmed</a:t>
          </a:r>
        </a:p>
      </dgm:t>
    </dgm:pt>
    <dgm:pt modelId="{A5391006-B2AF-4231-9C5F-94C6238AB3D2}" type="parTrans" cxnId="{F6DF97F9-E899-48A0-8156-072520A1AF2E}">
      <dgm:prSet/>
      <dgm:spPr/>
      <dgm:t>
        <a:bodyPr/>
        <a:lstStyle/>
        <a:p>
          <a:endParaRPr lang="en-US"/>
        </a:p>
      </dgm:t>
    </dgm:pt>
    <dgm:pt modelId="{3A9F2059-246D-45B5-9714-38A3F9C7ECC0}" type="sibTrans" cxnId="{F6DF97F9-E899-48A0-8156-072520A1AF2E}">
      <dgm:prSet/>
      <dgm:spPr/>
      <dgm:t>
        <a:bodyPr/>
        <a:lstStyle/>
        <a:p>
          <a:endParaRPr lang="en-US"/>
        </a:p>
      </dgm:t>
    </dgm:pt>
    <dgm:pt modelId="{961B3CA1-6088-4EB9-BDC6-7FC9A48ED373}">
      <dgm:prSet/>
      <dgm:spPr/>
      <dgm:t>
        <a:bodyPr/>
        <a:lstStyle/>
        <a:p>
          <a:r>
            <a:rPr lang="en-US"/>
            <a:t>Nasser Alaa Eldein Ibrahim</a:t>
          </a:r>
        </a:p>
      </dgm:t>
    </dgm:pt>
    <dgm:pt modelId="{65C960A1-030C-4A1E-95F3-DCEDAD109300}" type="parTrans" cxnId="{6806B242-C70E-4870-A8FD-70BE79EF2061}">
      <dgm:prSet/>
      <dgm:spPr/>
      <dgm:t>
        <a:bodyPr/>
        <a:lstStyle/>
        <a:p>
          <a:endParaRPr lang="en-US"/>
        </a:p>
      </dgm:t>
    </dgm:pt>
    <dgm:pt modelId="{EFCC8B31-30EA-4F06-84BE-43327695E917}" type="sibTrans" cxnId="{6806B242-C70E-4870-A8FD-70BE79EF2061}">
      <dgm:prSet/>
      <dgm:spPr/>
      <dgm:t>
        <a:bodyPr/>
        <a:lstStyle/>
        <a:p>
          <a:endParaRPr lang="en-US"/>
        </a:p>
      </dgm:t>
    </dgm:pt>
    <dgm:pt modelId="{5179F1A3-48B8-4AB8-A295-C187F4928E91}" type="pres">
      <dgm:prSet presAssocID="{6A19AB10-AFD7-4DD3-9AFE-ED942DFCAD52}" presName="linear" presStyleCnt="0">
        <dgm:presLayoutVars>
          <dgm:dir/>
          <dgm:animLvl val="lvl"/>
          <dgm:resizeHandles val="exact"/>
        </dgm:presLayoutVars>
      </dgm:prSet>
      <dgm:spPr/>
    </dgm:pt>
    <dgm:pt modelId="{D6CA93E1-20F9-4636-A548-CAA759049116}" type="pres">
      <dgm:prSet presAssocID="{E19E1977-4028-4540-9F2D-2AB177FA499A}" presName="parentLin" presStyleCnt="0"/>
      <dgm:spPr/>
    </dgm:pt>
    <dgm:pt modelId="{5603C83C-3A73-4FAF-BDD6-F94D591CA299}" type="pres">
      <dgm:prSet presAssocID="{E19E1977-4028-4540-9F2D-2AB177FA499A}" presName="parentLeftMargin" presStyleLbl="node1" presStyleIdx="0" presStyleCnt="2"/>
      <dgm:spPr/>
    </dgm:pt>
    <dgm:pt modelId="{013AA314-24DD-4144-8C16-B0586BF1557B}" type="pres">
      <dgm:prSet presAssocID="{E19E1977-4028-4540-9F2D-2AB177FA499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2693D56-EDF4-408E-9C56-6745D43F3C9E}" type="pres">
      <dgm:prSet presAssocID="{E19E1977-4028-4540-9F2D-2AB177FA499A}" presName="negativeSpace" presStyleCnt="0"/>
      <dgm:spPr/>
    </dgm:pt>
    <dgm:pt modelId="{CAA80223-AC0C-448F-9321-B3DB60227448}" type="pres">
      <dgm:prSet presAssocID="{E19E1977-4028-4540-9F2D-2AB177FA499A}" presName="childText" presStyleLbl="conFgAcc1" presStyleIdx="0" presStyleCnt="2">
        <dgm:presLayoutVars>
          <dgm:bulletEnabled val="1"/>
        </dgm:presLayoutVars>
      </dgm:prSet>
      <dgm:spPr/>
    </dgm:pt>
    <dgm:pt modelId="{572F8269-1371-4CE2-B4AB-CF4F6ED70A62}" type="pres">
      <dgm:prSet presAssocID="{38A8B682-9879-4D4E-9A80-33D78BF0E37A}" presName="spaceBetweenRectangles" presStyleCnt="0"/>
      <dgm:spPr/>
    </dgm:pt>
    <dgm:pt modelId="{F14675ED-3486-4AFF-B656-66DC703C05D8}" type="pres">
      <dgm:prSet presAssocID="{9F12E6C0-DB17-45FB-B90B-F3945B6B5849}" presName="parentLin" presStyleCnt="0"/>
      <dgm:spPr/>
    </dgm:pt>
    <dgm:pt modelId="{6BA01DED-E9DB-49B2-9820-BBC3CB9BEF1B}" type="pres">
      <dgm:prSet presAssocID="{9F12E6C0-DB17-45FB-B90B-F3945B6B5849}" presName="parentLeftMargin" presStyleLbl="node1" presStyleIdx="0" presStyleCnt="2"/>
      <dgm:spPr/>
    </dgm:pt>
    <dgm:pt modelId="{60BC65B8-A750-478E-B544-F5C1113CEEF4}" type="pres">
      <dgm:prSet presAssocID="{9F12E6C0-DB17-45FB-B90B-F3945B6B584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03D6A75-4D22-4ECB-901A-7A13D0C4913C}" type="pres">
      <dgm:prSet presAssocID="{9F12E6C0-DB17-45FB-B90B-F3945B6B5849}" presName="negativeSpace" presStyleCnt="0"/>
      <dgm:spPr/>
    </dgm:pt>
    <dgm:pt modelId="{AE1038B7-9EF4-4E43-A9C9-FF6D41ABDFDE}" type="pres">
      <dgm:prSet presAssocID="{9F12E6C0-DB17-45FB-B90B-F3945B6B584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CBADB0F-7D92-4896-B1CD-EFB6E6CEE996}" type="presOf" srcId="{A2155BCE-3CBA-45EB-A31E-8890779C2CD1}" destId="{AE1038B7-9EF4-4E43-A9C9-FF6D41ABDFDE}" srcOrd="0" destOrd="1" presId="urn:microsoft.com/office/officeart/2005/8/layout/list1"/>
    <dgm:cxn modelId="{7DF7CC39-6250-4B68-A7DF-819E3AA8EA32}" srcId="{6A19AB10-AFD7-4DD3-9AFE-ED942DFCAD52}" destId="{E19E1977-4028-4540-9F2D-2AB177FA499A}" srcOrd="0" destOrd="0" parTransId="{2128CBE3-594D-4A70-A257-4DD57AE9E5FE}" sibTransId="{38A8B682-9879-4D4E-9A80-33D78BF0E37A}"/>
    <dgm:cxn modelId="{197D1D3A-0B73-40E8-9814-0D7F9BD48EDF}" srcId="{6A19AB10-AFD7-4DD3-9AFE-ED942DFCAD52}" destId="{9F12E6C0-DB17-45FB-B90B-F3945B6B5849}" srcOrd="1" destOrd="0" parTransId="{4DAD2D61-A32B-4E69-A7C4-F0F8CCA18B24}" sibTransId="{8231E76E-4EFE-471F-958B-40FC8B059B15}"/>
    <dgm:cxn modelId="{2359C63E-39EE-40C4-A8F5-09692E4808B6}" type="presOf" srcId="{9F12E6C0-DB17-45FB-B90B-F3945B6B5849}" destId="{6BA01DED-E9DB-49B2-9820-BBC3CB9BEF1B}" srcOrd="0" destOrd="0" presId="urn:microsoft.com/office/officeart/2005/8/layout/list1"/>
    <dgm:cxn modelId="{4D97435E-CB38-4389-AACB-5CE1D4110113}" srcId="{9F12E6C0-DB17-45FB-B90B-F3945B6B5849}" destId="{A2155BCE-3CBA-45EB-A31E-8890779C2CD1}" srcOrd="1" destOrd="0" parTransId="{6883F0C9-19F8-456E-8C0F-9D73EFA0CDD9}" sibTransId="{4F504926-185A-4032-BC62-9D98D6DD4B91}"/>
    <dgm:cxn modelId="{6806B242-C70E-4870-A8FD-70BE79EF2061}" srcId="{9F12E6C0-DB17-45FB-B90B-F3945B6B5849}" destId="{961B3CA1-6088-4EB9-BDC6-7FC9A48ED373}" srcOrd="5" destOrd="0" parTransId="{65C960A1-030C-4A1E-95F3-DCEDAD109300}" sibTransId="{EFCC8B31-30EA-4F06-84BE-43327695E917}"/>
    <dgm:cxn modelId="{C7C1EE43-02B7-40FC-9C4C-C4018C6FC629}" type="presOf" srcId="{6500EFE1-1D26-41C8-8B89-0026D90F1B02}" destId="{AE1038B7-9EF4-4E43-A9C9-FF6D41ABDFDE}" srcOrd="0" destOrd="3" presId="urn:microsoft.com/office/officeart/2005/8/layout/list1"/>
    <dgm:cxn modelId="{1BC1A471-6EB3-4E43-AA26-4DFC3674CECE}" type="presOf" srcId="{E0B29B23-0105-4251-88D6-2A17E6F382A4}" destId="{AE1038B7-9EF4-4E43-A9C9-FF6D41ABDFDE}" srcOrd="0" destOrd="2" presId="urn:microsoft.com/office/officeart/2005/8/layout/list1"/>
    <dgm:cxn modelId="{6ADA0885-713C-4081-B8C9-ED4DFAA9F5FB}" srcId="{9F12E6C0-DB17-45FB-B90B-F3945B6B5849}" destId="{9709C369-13C7-4395-9A33-105C210210AF}" srcOrd="0" destOrd="0" parTransId="{06AE9D6F-3E36-4EBC-A141-8E74C42EE2DA}" sibTransId="{B0044AD5-E660-4C5D-9473-2D5BDF1CEB8B}"/>
    <dgm:cxn modelId="{2A2DC88C-F6A2-4B73-AAC0-0C4D4F466925}" type="presOf" srcId="{88B6ADA9-B450-4FD2-88F4-BBD647880C04}" destId="{AE1038B7-9EF4-4E43-A9C9-FF6D41ABDFDE}" srcOrd="0" destOrd="4" presId="urn:microsoft.com/office/officeart/2005/8/layout/list1"/>
    <dgm:cxn modelId="{80F0988D-A51B-4ED1-8EA3-1C82DB18C9E3}" type="presOf" srcId="{E19E1977-4028-4540-9F2D-2AB177FA499A}" destId="{5603C83C-3A73-4FAF-BDD6-F94D591CA299}" srcOrd="0" destOrd="0" presId="urn:microsoft.com/office/officeart/2005/8/layout/list1"/>
    <dgm:cxn modelId="{D585C497-9473-4D70-94C1-5227EDA1CFD9}" srcId="{9F12E6C0-DB17-45FB-B90B-F3945B6B5849}" destId="{E0B29B23-0105-4251-88D6-2A17E6F382A4}" srcOrd="2" destOrd="0" parTransId="{405636D3-FB20-4051-BDC4-5994E0E4D2C3}" sibTransId="{6BCBA5E7-3791-4835-BAFC-9BDD5EAA2C5D}"/>
    <dgm:cxn modelId="{347EC3BF-27EA-4BA2-AE34-4E9F02D79F3E}" srcId="{9F12E6C0-DB17-45FB-B90B-F3945B6B5849}" destId="{6500EFE1-1D26-41C8-8B89-0026D90F1B02}" srcOrd="3" destOrd="0" parTransId="{4EA602B1-094A-4FEF-ACC8-765CD2565F05}" sibTransId="{FE9B231E-379A-4EEF-9617-D9831B1A4307}"/>
    <dgm:cxn modelId="{3F61ABCE-57BA-4CB0-BBAE-5CA107A616F0}" type="presOf" srcId="{961B3CA1-6088-4EB9-BDC6-7FC9A48ED373}" destId="{AE1038B7-9EF4-4E43-A9C9-FF6D41ABDFDE}" srcOrd="0" destOrd="5" presId="urn:microsoft.com/office/officeart/2005/8/layout/list1"/>
    <dgm:cxn modelId="{C0171AE2-91F3-4E51-9701-1D5B62EA919B}" type="presOf" srcId="{6A19AB10-AFD7-4DD3-9AFE-ED942DFCAD52}" destId="{5179F1A3-48B8-4AB8-A295-C187F4928E91}" srcOrd="0" destOrd="0" presId="urn:microsoft.com/office/officeart/2005/8/layout/list1"/>
    <dgm:cxn modelId="{706C45ED-85F8-408D-B206-292123C7B0D9}" type="presOf" srcId="{9F12E6C0-DB17-45FB-B90B-F3945B6B5849}" destId="{60BC65B8-A750-478E-B544-F5C1113CEEF4}" srcOrd="1" destOrd="0" presId="urn:microsoft.com/office/officeart/2005/8/layout/list1"/>
    <dgm:cxn modelId="{008C49F6-4BC1-41DE-AAFC-0D7C717CE89F}" type="presOf" srcId="{E19E1977-4028-4540-9F2D-2AB177FA499A}" destId="{013AA314-24DD-4144-8C16-B0586BF1557B}" srcOrd="1" destOrd="0" presId="urn:microsoft.com/office/officeart/2005/8/layout/list1"/>
    <dgm:cxn modelId="{35EFDFF7-28DE-4B25-8677-63D0B511EA2B}" type="presOf" srcId="{9709C369-13C7-4395-9A33-105C210210AF}" destId="{AE1038B7-9EF4-4E43-A9C9-FF6D41ABDFDE}" srcOrd="0" destOrd="0" presId="urn:microsoft.com/office/officeart/2005/8/layout/list1"/>
    <dgm:cxn modelId="{F6DF97F9-E899-48A0-8156-072520A1AF2E}" srcId="{9F12E6C0-DB17-45FB-B90B-F3945B6B5849}" destId="{88B6ADA9-B450-4FD2-88F4-BBD647880C04}" srcOrd="4" destOrd="0" parTransId="{A5391006-B2AF-4231-9C5F-94C6238AB3D2}" sibTransId="{3A9F2059-246D-45B5-9714-38A3F9C7ECC0}"/>
    <dgm:cxn modelId="{568E18CB-890D-4B49-B7D1-1F6201754D21}" type="presParOf" srcId="{5179F1A3-48B8-4AB8-A295-C187F4928E91}" destId="{D6CA93E1-20F9-4636-A548-CAA759049116}" srcOrd="0" destOrd="0" presId="urn:microsoft.com/office/officeart/2005/8/layout/list1"/>
    <dgm:cxn modelId="{0E38A177-7883-49C8-A694-929DEFAD23D2}" type="presParOf" srcId="{D6CA93E1-20F9-4636-A548-CAA759049116}" destId="{5603C83C-3A73-4FAF-BDD6-F94D591CA299}" srcOrd="0" destOrd="0" presId="urn:microsoft.com/office/officeart/2005/8/layout/list1"/>
    <dgm:cxn modelId="{3F2073BA-DD64-4B39-A837-4BCDC71E4914}" type="presParOf" srcId="{D6CA93E1-20F9-4636-A548-CAA759049116}" destId="{013AA314-24DD-4144-8C16-B0586BF1557B}" srcOrd="1" destOrd="0" presId="urn:microsoft.com/office/officeart/2005/8/layout/list1"/>
    <dgm:cxn modelId="{8899D580-2159-44C2-9705-4950E43D0DC6}" type="presParOf" srcId="{5179F1A3-48B8-4AB8-A295-C187F4928E91}" destId="{62693D56-EDF4-408E-9C56-6745D43F3C9E}" srcOrd="1" destOrd="0" presId="urn:microsoft.com/office/officeart/2005/8/layout/list1"/>
    <dgm:cxn modelId="{F836E4BE-E94E-47CF-AA24-F427ECDAE073}" type="presParOf" srcId="{5179F1A3-48B8-4AB8-A295-C187F4928E91}" destId="{CAA80223-AC0C-448F-9321-B3DB60227448}" srcOrd="2" destOrd="0" presId="urn:microsoft.com/office/officeart/2005/8/layout/list1"/>
    <dgm:cxn modelId="{113910EF-4318-4655-A3A7-5DAA719BD01E}" type="presParOf" srcId="{5179F1A3-48B8-4AB8-A295-C187F4928E91}" destId="{572F8269-1371-4CE2-B4AB-CF4F6ED70A62}" srcOrd="3" destOrd="0" presId="urn:microsoft.com/office/officeart/2005/8/layout/list1"/>
    <dgm:cxn modelId="{642B5D22-15D1-4C43-9897-53CF20B1300B}" type="presParOf" srcId="{5179F1A3-48B8-4AB8-A295-C187F4928E91}" destId="{F14675ED-3486-4AFF-B656-66DC703C05D8}" srcOrd="4" destOrd="0" presId="urn:microsoft.com/office/officeart/2005/8/layout/list1"/>
    <dgm:cxn modelId="{D2697791-7F3F-4110-BEF0-8FEAA2AE3A3A}" type="presParOf" srcId="{F14675ED-3486-4AFF-B656-66DC703C05D8}" destId="{6BA01DED-E9DB-49B2-9820-BBC3CB9BEF1B}" srcOrd="0" destOrd="0" presId="urn:microsoft.com/office/officeart/2005/8/layout/list1"/>
    <dgm:cxn modelId="{665E3152-DCEE-40E7-895C-CCB52A6EC065}" type="presParOf" srcId="{F14675ED-3486-4AFF-B656-66DC703C05D8}" destId="{60BC65B8-A750-478E-B544-F5C1113CEEF4}" srcOrd="1" destOrd="0" presId="urn:microsoft.com/office/officeart/2005/8/layout/list1"/>
    <dgm:cxn modelId="{077D47BB-9302-4BB8-A2B6-ACE507471E63}" type="presParOf" srcId="{5179F1A3-48B8-4AB8-A295-C187F4928E91}" destId="{A03D6A75-4D22-4ECB-901A-7A13D0C4913C}" srcOrd="5" destOrd="0" presId="urn:microsoft.com/office/officeart/2005/8/layout/list1"/>
    <dgm:cxn modelId="{ED4DBDA3-9D9D-46CF-BC40-57BEEB9F82BF}" type="presParOf" srcId="{5179F1A3-48B8-4AB8-A295-C187F4928E91}" destId="{AE1038B7-9EF4-4E43-A9C9-FF6D41ABDFD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0D7310-C11A-4629-85DD-40C6A4CCAE6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9C53EF-16E2-485C-9EA5-F75EEF1621C2}">
      <dgm:prSet/>
      <dgm:spPr/>
      <dgm:t>
        <a:bodyPr/>
        <a:lstStyle/>
        <a:p>
          <a:r>
            <a:rPr lang="en-US"/>
            <a:t>Motivation</a:t>
          </a:r>
        </a:p>
      </dgm:t>
    </dgm:pt>
    <dgm:pt modelId="{EBC445CD-7B16-47C5-A62A-369240AF3EF1}" type="parTrans" cxnId="{F7646650-FF31-4669-9E1E-BF7858684BEB}">
      <dgm:prSet/>
      <dgm:spPr/>
      <dgm:t>
        <a:bodyPr/>
        <a:lstStyle/>
        <a:p>
          <a:endParaRPr lang="en-US"/>
        </a:p>
      </dgm:t>
    </dgm:pt>
    <dgm:pt modelId="{16F1C3EE-1CCC-4121-B238-2B0EAC6FA9AA}" type="sibTrans" cxnId="{F7646650-FF31-4669-9E1E-BF7858684BEB}">
      <dgm:prSet/>
      <dgm:spPr/>
      <dgm:t>
        <a:bodyPr/>
        <a:lstStyle/>
        <a:p>
          <a:endParaRPr lang="en-US"/>
        </a:p>
      </dgm:t>
    </dgm:pt>
    <dgm:pt modelId="{CCD34D50-9258-4784-B09F-6E30C14D128E}">
      <dgm:prSet/>
      <dgm:spPr/>
      <dgm:t>
        <a:bodyPr/>
        <a:lstStyle/>
        <a:p>
          <a:r>
            <a:rPr lang="en-US"/>
            <a:t>Problem description </a:t>
          </a:r>
        </a:p>
      </dgm:t>
    </dgm:pt>
    <dgm:pt modelId="{B107BAAE-83C2-416C-9F71-7AD0A16C2E9E}" type="parTrans" cxnId="{F3E5F50B-DFEE-4151-B0C5-E83A82D9A252}">
      <dgm:prSet/>
      <dgm:spPr/>
      <dgm:t>
        <a:bodyPr/>
        <a:lstStyle/>
        <a:p>
          <a:endParaRPr lang="en-US"/>
        </a:p>
      </dgm:t>
    </dgm:pt>
    <dgm:pt modelId="{6F736FCB-08D5-435F-BEFB-B32CA74A02D0}" type="sibTrans" cxnId="{F3E5F50B-DFEE-4151-B0C5-E83A82D9A252}">
      <dgm:prSet/>
      <dgm:spPr/>
      <dgm:t>
        <a:bodyPr/>
        <a:lstStyle/>
        <a:p>
          <a:endParaRPr lang="en-US"/>
        </a:p>
      </dgm:t>
    </dgm:pt>
    <dgm:pt modelId="{80229D61-53B2-4F6A-86CE-47C6213CB75F}">
      <dgm:prSet/>
      <dgm:spPr/>
      <dgm:t>
        <a:bodyPr/>
        <a:lstStyle/>
        <a:p>
          <a:r>
            <a:rPr lang="en-US"/>
            <a:t>Problem solution</a:t>
          </a:r>
        </a:p>
      </dgm:t>
    </dgm:pt>
    <dgm:pt modelId="{9A94DCD6-BCC1-4E52-8BB5-FB8BF5B32DCC}" type="parTrans" cxnId="{28AEC48A-982A-4116-B4F9-B974A7F4135E}">
      <dgm:prSet/>
      <dgm:spPr/>
      <dgm:t>
        <a:bodyPr/>
        <a:lstStyle/>
        <a:p>
          <a:endParaRPr lang="en-US"/>
        </a:p>
      </dgm:t>
    </dgm:pt>
    <dgm:pt modelId="{1B1173E8-BC8E-4D36-B922-5A4F1190A895}" type="sibTrans" cxnId="{28AEC48A-982A-4116-B4F9-B974A7F4135E}">
      <dgm:prSet/>
      <dgm:spPr/>
      <dgm:t>
        <a:bodyPr/>
        <a:lstStyle/>
        <a:p>
          <a:endParaRPr lang="en-US"/>
        </a:p>
      </dgm:t>
    </dgm:pt>
    <dgm:pt modelId="{A5B408D7-52C4-44FE-911A-99B3DA64A1DF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661678A7-B182-4E68-BDB4-550584A5DBF4}" type="parTrans" cxnId="{ED079370-8E1C-43FE-AE7E-FCAFCBA47B19}">
      <dgm:prSet/>
      <dgm:spPr/>
      <dgm:t>
        <a:bodyPr/>
        <a:lstStyle/>
        <a:p>
          <a:endParaRPr lang="en-US"/>
        </a:p>
      </dgm:t>
    </dgm:pt>
    <dgm:pt modelId="{54E13F9B-9F9B-4F4F-9FE8-2B62F2E3649D}" type="sibTrans" cxnId="{ED079370-8E1C-43FE-AE7E-FCAFCBA47B19}">
      <dgm:prSet/>
      <dgm:spPr/>
      <dgm:t>
        <a:bodyPr/>
        <a:lstStyle/>
        <a:p>
          <a:endParaRPr lang="en-US"/>
        </a:p>
      </dgm:t>
    </dgm:pt>
    <dgm:pt modelId="{AEBC3B14-1B0E-40D6-86B6-9B45537E347C}">
      <dgm:prSet/>
      <dgm:spPr/>
      <dgm:t>
        <a:bodyPr/>
        <a:lstStyle/>
        <a:p>
          <a:r>
            <a:rPr lang="en-US"/>
            <a:t>Hardware</a:t>
          </a:r>
        </a:p>
      </dgm:t>
    </dgm:pt>
    <dgm:pt modelId="{344931DB-C1A2-450D-BF64-A88F6B668DF5}" type="parTrans" cxnId="{75D08B3A-02FB-45A1-8389-E19745606B99}">
      <dgm:prSet/>
      <dgm:spPr/>
      <dgm:t>
        <a:bodyPr/>
        <a:lstStyle/>
        <a:p>
          <a:endParaRPr lang="en-US"/>
        </a:p>
      </dgm:t>
    </dgm:pt>
    <dgm:pt modelId="{5B7AE974-9CE2-4CEC-8927-75690AD988AB}" type="sibTrans" cxnId="{75D08B3A-02FB-45A1-8389-E19745606B99}">
      <dgm:prSet/>
      <dgm:spPr/>
      <dgm:t>
        <a:bodyPr/>
        <a:lstStyle/>
        <a:p>
          <a:endParaRPr lang="en-US"/>
        </a:p>
      </dgm:t>
    </dgm:pt>
    <dgm:pt modelId="{B8052F96-BCBD-4531-BE4F-D49C00F228F6}">
      <dgm:prSet/>
      <dgm:spPr/>
      <dgm:t>
        <a:bodyPr/>
        <a:lstStyle/>
        <a:p>
          <a:r>
            <a:rPr lang="en-US"/>
            <a:t>Software</a:t>
          </a:r>
        </a:p>
      </dgm:t>
    </dgm:pt>
    <dgm:pt modelId="{DD95E54A-7782-4CEA-901E-71669BB45F66}" type="parTrans" cxnId="{055DF511-F294-4F09-8A18-F31CE7B68642}">
      <dgm:prSet/>
      <dgm:spPr/>
      <dgm:t>
        <a:bodyPr/>
        <a:lstStyle/>
        <a:p>
          <a:endParaRPr lang="en-US"/>
        </a:p>
      </dgm:t>
    </dgm:pt>
    <dgm:pt modelId="{E3A290D8-50F3-4C6D-B448-879DF8D9ECFF}" type="sibTrans" cxnId="{055DF511-F294-4F09-8A18-F31CE7B68642}">
      <dgm:prSet/>
      <dgm:spPr/>
      <dgm:t>
        <a:bodyPr/>
        <a:lstStyle/>
        <a:p>
          <a:endParaRPr lang="en-US"/>
        </a:p>
      </dgm:t>
    </dgm:pt>
    <dgm:pt modelId="{68BCEB5A-89D8-42FE-80DE-A009B9731A9F}">
      <dgm:prSet/>
      <dgm:spPr/>
      <dgm:t>
        <a:bodyPr/>
        <a:lstStyle/>
        <a:p>
          <a:r>
            <a:rPr lang="en-US"/>
            <a:t>Future plans</a:t>
          </a:r>
        </a:p>
      </dgm:t>
    </dgm:pt>
    <dgm:pt modelId="{284E7337-46AA-4D3D-8972-5FF31177DDF3}" type="parTrans" cxnId="{8B54B206-9330-451E-9C72-7AD7875726B3}">
      <dgm:prSet/>
      <dgm:spPr/>
      <dgm:t>
        <a:bodyPr/>
        <a:lstStyle/>
        <a:p>
          <a:endParaRPr lang="en-US"/>
        </a:p>
      </dgm:t>
    </dgm:pt>
    <dgm:pt modelId="{747775D7-2FFE-419A-8F0F-7C3273C21238}" type="sibTrans" cxnId="{8B54B206-9330-451E-9C72-7AD7875726B3}">
      <dgm:prSet/>
      <dgm:spPr/>
      <dgm:t>
        <a:bodyPr/>
        <a:lstStyle/>
        <a:p>
          <a:endParaRPr lang="en-US"/>
        </a:p>
      </dgm:t>
    </dgm:pt>
    <dgm:pt modelId="{DE5CDF1C-15E5-4F1E-B363-7477E2B690FF}" type="pres">
      <dgm:prSet presAssocID="{610D7310-C11A-4629-85DD-40C6A4CCAE66}" presName="vert0" presStyleCnt="0">
        <dgm:presLayoutVars>
          <dgm:dir/>
          <dgm:animOne val="branch"/>
          <dgm:animLvl val="lvl"/>
        </dgm:presLayoutVars>
      </dgm:prSet>
      <dgm:spPr/>
    </dgm:pt>
    <dgm:pt modelId="{2A135026-326B-476E-BC82-0F216F511CFB}" type="pres">
      <dgm:prSet presAssocID="{6F9C53EF-16E2-485C-9EA5-F75EEF1621C2}" presName="thickLine" presStyleLbl="alignNode1" presStyleIdx="0" presStyleCnt="7"/>
      <dgm:spPr/>
    </dgm:pt>
    <dgm:pt modelId="{5C12346C-6656-4FA9-82A8-A99927B2423C}" type="pres">
      <dgm:prSet presAssocID="{6F9C53EF-16E2-485C-9EA5-F75EEF1621C2}" presName="horz1" presStyleCnt="0"/>
      <dgm:spPr/>
    </dgm:pt>
    <dgm:pt modelId="{4F9AD939-8C7B-49A5-8A63-928B1BED674D}" type="pres">
      <dgm:prSet presAssocID="{6F9C53EF-16E2-485C-9EA5-F75EEF1621C2}" presName="tx1" presStyleLbl="revTx" presStyleIdx="0" presStyleCnt="7"/>
      <dgm:spPr/>
    </dgm:pt>
    <dgm:pt modelId="{0F215CBA-DF71-4E9E-820D-8498D58EDE25}" type="pres">
      <dgm:prSet presAssocID="{6F9C53EF-16E2-485C-9EA5-F75EEF1621C2}" presName="vert1" presStyleCnt="0"/>
      <dgm:spPr/>
    </dgm:pt>
    <dgm:pt modelId="{3344DAD4-3ACA-4C62-B03A-0BAB376618D6}" type="pres">
      <dgm:prSet presAssocID="{CCD34D50-9258-4784-B09F-6E30C14D128E}" presName="thickLine" presStyleLbl="alignNode1" presStyleIdx="1" presStyleCnt="7"/>
      <dgm:spPr/>
    </dgm:pt>
    <dgm:pt modelId="{FB6CDB80-63A7-4D1D-9DC5-F6143698F36C}" type="pres">
      <dgm:prSet presAssocID="{CCD34D50-9258-4784-B09F-6E30C14D128E}" presName="horz1" presStyleCnt="0"/>
      <dgm:spPr/>
    </dgm:pt>
    <dgm:pt modelId="{79B9F191-EB43-4936-A5D0-49A5C126FCD4}" type="pres">
      <dgm:prSet presAssocID="{CCD34D50-9258-4784-B09F-6E30C14D128E}" presName="tx1" presStyleLbl="revTx" presStyleIdx="1" presStyleCnt="7"/>
      <dgm:spPr/>
    </dgm:pt>
    <dgm:pt modelId="{D49E3A71-5424-48AF-8632-EFF62B71C8C1}" type="pres">
      <dgm:prSet presAssocID="{CCD34D50-9258-4784-B09F-6E30C14D128E}" presName="vert1" presStyleCnt="0"/>
      <dgm:spPr/>
    </dgm:pt>
    <dgm:pt modelId="{95E55E99-B882-4FAD-8B97-5F9BC51221E6}" type="pres">
      <dgm:prSet presAssocID="{80229D61-53B2-4F6A-86CE-47C6213CB75F}" presName="thickLine" presStyleLbl="alignNode1" presStyleIdx="2" presStyleCnt="7"/>
      <dgm:spPr/>
    </dgm:pt>
    <dgm:pt modelId="{1150EB1B-0EE7-4ADE-91BB-6D21447FA039}" type="pres">
      <dgm:prSet presAssocID="{80229D61-53B2-4F6A-86CE-47C6213CB75F}" presName="horz1" presStyleCnt="0"/>
      <dgm:spPr/>
    </dgm:pt>
    <dgm:pt modelId="{D01AC396-B997-4274-AF59-5AB76ABE0E5F}" type="pres">
      <dgm:prSet presAssocID="{80229D61-53B2-4F6A-86CE-47C6213CB75F}" presName="tx1" presStyleLbl="revTx" presStyleIdx="2" presStyleCnt="7"/>
      <dgm:spPr/>
    </dgm:pt>
    <dgm:pt modelId="{FBAE24C7-C10F-4C17-9E9D-483CED7D9F78}" type="pres">
      <dgm:prSet presAssocID="{80229D61-53B2-4F6A-86CE-47C6213CB75F}" presName="vert1" presStyleCnt="0"/>
      <dgm:spPr/>
    </dgm:pt>
    <dgm:pt modelId="{63CB9661-6988-4A54-9A33-7F1C92070981}" type="pres">
      <dgm:prSet presAssocID="{A5B408D7-52C4-44FE-911A-99B3DA64A1DF}" presName="thickLine" presStyleLbl="alignNode1" presStyleIdx="3" presStyleCnt="7"/>
      <dgm:spPr/>
    </dgm:pt>
    <dgm:pt modelId="{9BCF4C65-278C-4233-93CF-0AA804AD87A4}" type="pres">
      <dgm:prSet presAssocID="{A5B408D7-52C4-44FE-911A-99B3DA64A1DF}" presName="horz1" presStyleCnt="0"/>
      <dgm:spPr/>
    </dgm:pt>
    <dgm:pt modelId="{FAF9677E-3062-496C-936F-0E9C764BBB0B}" type="pres">
      <dgm:prSet presAssocID="{A5B408D7-52C4-44FE-911A-99B3DA64A1DF}" presName="tx1" presStyleLbl="revTx" presStyleIdx="3" presStyleCnt="7"/>
      <dgm:spPr/>
    </dgm:pt>
    <dgm:pt modelId="{19237F23-8AB0-4628-9F55-0A223ED729DB}" type="pres">
      <dgm:prSet presAssocID="{A5B408D7-52C4-44FE-911A-99B3DA64A1DF}" presName="vert1" presStyleCnt="0"/>
      <dgm:spPr/>
    </dgm:pt>
    <dgm:pt modelId="{2917D977-6247-4633-97B6-78565CD53214}" type="pres">
      <dgm:prSet presAssocID="{AEBC3B14-1B0E-40D6-86B6-9B45537E347C}" presName="thickLine" presStyleLbl="alignNode1" presStyleIdx="4" presStyleCnt="7"/>
      <dgm:spPr/>
    </dgm:pt>
    <dgm:pt modelId="{0EAE2CDA-5230-45A9-B343-4EC773C5CBD5}" type="pres">
      <dgm:prSet presAssocID="{AEBC3B14-1B0E-40D6-86B6-9B45537E347C}" presName="horz1" presStyleCnt="0"/>
      <dgm:spPr/>
    </dgm:pt>
    <dgm:pt modelId="{EC91448F-53D1-433F-B92B-347AE4A053DF}" type="pres">
      <dgm:prSet presAssocID="{AEBC3B14-1B0E-40D6-86B6-9B45537E347C}" presName="tx1" presStyleLbl="revTx" presStyleIdx="4" presStyleCnt="7"/>
      <dgm:spPr/>
    </dgm:pt>
    <dgm:pt modelId="{493FEA6A-B7D4-44CB-A9FB-AFD1B559CA53}" type="pres">
      <dgm:prSet presAssocID="{AEBC3B14-1B0E-40D6-86B6-9B45537E347C}" presName="vert1" presStyleCnt="0"/>
      <dgm:spPr/>
    </dgm:pt>
    <dgm:pt modelId="{8DE6EBC8-0628-4344-8BC8-048AD75D4AC9}" type="pres">
      <dgm:prSet presAssocID="{B8052F96-BCBD-4531-BE4F-D49C00F228F6}" presName="thickLine" presStyleLbl="alignNode1" presStyleIdx="5" presStyleCnt="7"/>
      <dgm:spPr/>
    </dgm:pt>
    <dgm:pt modelId="{84975F62-1BB9-410E-9439-4E359AC66499}" type="pres">
      <dgm:prSet presAssocID="{B8052F96-BCBD-4531-BE4F-D49C00F228F6}" presName="horz1" presStyleCnt="0"/>
      <dgm:spPr/>
    </dgm:pt>
    <dgm:pt modelId="{251DA562-C602-4D27-A304-3800EA46AA5F}" type="pres">
      <dgm:prSet presAssocID="{B8052F96-BCBD-4531-BE4F-D49C00F228F6}" presName="tx1" presStyleLbl="revTx" presStyleIdx="5" presStyleCnt="7"/>
      <dgm:spPr/>
    </dgm:pt>
    <dgm:pt modelId="{ADC579FE-E8A2-4155-A220-AA1CBD93C3B8}" type="pres">
      <dgm:prSet presAssocID="{B8052F96-BCBD-4531-BE4F-D49C00F228F6}" presName="vert1" presStyleCnt="0"/>
      <dgm:spPr/>
    </dgm:pt>
    <dgm:pt modelId="{8AF1C5BC-659E-4CE9-93D0-1B583602E8B8}" type="pres">
      <dgm:prSet presAssocID="{68BCEB5A-89D8-42FE-80DE-A009B9731A9F}" presName="thickLine" presStyleLbl="alignNode1" presStyleIdx="6" presStyleCnt="7"/>
      <dgm:spPr/>
    </dgm:pt>
    <dgm:pt modelId="{FECCB456-0469-48DD-A8E8-7A6031C1A1CA}" type="pres">
      <dgm:prSet presAssocID="{68BCEB5A-89D8-42FE-80DE-A009B9731A9F}" presName="horz1" presStyleCnt="0"/>
      <dgm:spPr/>
    </dgm:pt>
    <dgm:pt modelId="{9DE725E1-D666-4795-819B-BA361EBDB909}" type="pres">
      <dgm:prSet presAssocID="{68BCEB5A-89D8-42FE-80DE-A009B9731A9F}" presName="tx1" presStyleLbl="revTx" presStyleIdx="6" presStyleCnt="7"/>
      <dgm:spPr/>
    </dgm:pt>
    <dgm:pt modelId="{E43CF07A-358B-4224-B296-E986373C6B1F}" type="pres">
      <dgm:prSet presAssocID="{68BCEB5A-89D8-42FE-80DE-A009B9731A9F}" presName="vert1" presStyleCnt="0"/>
      <dgm:spPr/>
    </dgm:pt>
  </dgm:ptLst>
  <dgm:cxnLst>
    <dgm:cxn modelId="{96CE9A00-996E-4CA7-9003-D4118C8D23AC}" type="presOf" srcId="{6F9C53EF-16E2-485C-9EA5-F75EEF1621C2}" destId="{4F9AD939-8C7B-49A5-8A63-928B1BED674D}" srcOrd="0" destOrd="0" presId="urn:microsoft.com/office/officeart/2008/layout/LinedList"/>
    <dgm:cxn modelId="{8B54B206-9330-451E-9C72-7AD7875726B3}" srcId="{610D7310-C11A-4629-85DD-40C6A4CCAE66}" destId="{68BCEB5A-89D8-42FE-80DE-A009B9731A9F}" srcOrd="6" destOrd="0" parTransId="{284E7337-46AA-4D3D-8972-5FF31177DDF3}" sibTransId="{747775D7-2FFE-419A-8F0F-7C3273C21238}"/>
    <dgm:cxn modelId="{F3E5F50B-DFEE-4151-B0C5-E83A82D9A252}" srcId="{610D7310-C11A-4629-85DD-40C6A4CCAE66}" destId="{CCD34D50-9258-4784-B09F-6E30C14D128E}" srcOrd="1" destOrd="0" parTransId="{B107BAAE-83C2-416C-9F71-7AD0A16C2E9E}" sibTransId="{6F736FCB-08D5-435F-BEFB-B32CA74A02D0}"/>
    <dgm:cxn modelId="{055DF511-F294-4F09-8A18-F31CE7B68642}" srcId="{610D7310-C11A-4629-85DD-40C6A4CCAE66}" destId="{B8052F96-BCBD-4531-BE4F-D49C00F228F6}" srcOrd="5" destOrd="0" parTransId="{DD95E54A-7782-4CEA-901E-71669BB45F66}" sibTransId="{E3A290D8-50F3-4C6D-B448-879DF8D9ECFF}"/>
    <dgm:cxn modelId="{75D08B3A-02FB-45A1-8389-E19745606B99}" srcId="{610D7310-C11A-4629-85DD-40C6A4CCAE66}" destId="{AEBC3B14-1B0E-40D6-86B6-9B45537E347C}" srcOrd="4" destOrd="0" parTransId="{344931DB-C1A2-450D-BF64-A88F6B668DF5}" sibTransId="{5B7AE974-9CE2-4CEC-8927-75690AD988AB}"/>
    <dgm:cxn modelId="{61905764-EF4E-420C-813A-679A7C934F3C}" type="presOf" srcId="{AEBC3B14-1B0E-40D6-86B6-9B45537E347C}" destId="{EC91448F-53D1-433F-B92B-347AE4A053DF}" srcOrd="0" destOrd="0" presId="urn:microsoft.com/office/officeart/2008/layout/LinedList"/>
    <dgm:cxn modelId="{2B1E3B46-C031-4B98-B087-7C4275ADE792}" type="presOf" srcId="{610D7310-C11A-4629-85DD-40C6A4CCAE66}" destId="{DE5CDF1C-15E5-4F1E-B363-7477E2B690FF}" srcOrd="0" destOrd="0" presId="urn:microsoft.com/office/officeart/2008/layout/LinedList"/>
    <dgm:cxn modelId="{F7646650-FF31-4669-9E1E-BF7858684BEB}" srcId="{610D7310-C11A-4629-85DD-40C6A4CCAE66}" destId="{6F9C53EF-16E2-485C-9EA5-F75EEF1621C2}" srcOrd="0" destOrd="0" parTransId="{EBC445CD-7B16-47C5-A62A-369240AF3EF1}" sibTransId="{16F1C3EE-1CCC-4121-B238-2B0EAC6FA9AA}"/>
    <dgm:cxn modelId="{ED079370-8E1C-43FE-AE7E-FCAFCBA47B19}" srcId="{610D7310-C11A-4629-85DD-40C6A4CCAE66}" destId="{A5B408D7-52C4-44FE-911A-99B3DA64A1DF}" srcOrd="3" destOrd="0" parTransId="{661678A7-B182-4E68-BDB4-550584A5DBF4}" sibTransId="{54E13F9B-9F9B-4F4F-9FE8-2B62F2E3649D}"/>
    <dgm:cxn modelId="{B573BB7A-A062-474D-8B2C-7AA5BCA63C66}" type="presOf" srcId="{80229D61-53B2-4F6A-86CE-47C6213CB75F}" destId="{D01AC396-B997-4274-AF59-5AB76ABE0E5F}" srcOrd="0" destOrd="0" presId="urn:microsoft.com/office/officeart/2008/layout/LinedList"/>
    <dgm:cxn modelId="{01E52B81-FCF1-4019-A377-0BDCFC522A43}" type="presOf" srcId="{B8052F96-BCBD-4531-BE4F-D49C00F228F6}" destId="{251DA562-C602-4D27-A304-3800EA46AA5F}" srcOrd="0" destOrd="0" presId="urn:microsoft.com/office/officeart/2008/layout/LinedList"/>
    <dgm:cxn modelId="{7011C481-1D6A-4176-BFF7-3C55BE9A8164}" type="presOf" srcId="{CCD34D50-9258-4784-B09F-6E30C14D128E}" destId="{79B9F191-EB43-4936-A5D0-49A5C126FCD4}" srcOrd="0" destOrd="0" presId="urn:microsoft.com/office/officeart/2008/layout/LinedList"/>
    <dgm:cxn modelId="{28AEC48A-982A-4116-B4F9-B974A7F4135E}" srcId="{610D7310-C11A-4629-85DD-40C6A4CCAE66}" destId="{80229D61-53B2-4F6A-86CE-47C6213CB75F}" srcOrd="2" destOrd="0" parTransId="{9A94DCD6-BCC1-4E52-8BB5-FB8BF5B32DCC}" sibTransId="{1B1173E8-BC8E-4D36-B922-5A4F1190A895}"/>
    <dgm:cxn modelId="{8173A6D3-5DC7-43B0-B703-5B1B475E1ABC}" type="presOf" srcId="{68BCEB5A-89D8-42FE-80DE-A009B9731A9F}" destId="{9DE725E1-D666-4795-819B-BA361EBDB909}" srcOrd="0" destOrd="0" presId="urn:microsoft.com/office/officeart/2008/layout/LinedList"/>
    <dgm:cxn modelId="{D4ABD3E7-D6C1-4EF1-A153-B75CF9B44A30}" type="presOf" srcId="{A5B408D7-52C4-44FE-911A-99B3DA64A1DF}" destId="{FAF9677E-3062-496C-936F-0E9C764BBB0B}" srcOrd="0" destOrd="0" presId="urn:microsoft.com/office/officeart/2008/layout/LinedList"/>
    <dgm:cxn modelId="{19BD379F-AD23-43F9-82DB-AB27492DCB48}" type="presParOf" srcId="{DE5CDF1C-15E5-4F1E-B363-7477E2B690FF}" destId="{2A135026-326B-476E-BC82-0F216F511CFB}" srcOrd="0" destOrd="0" presId="urn:microsoft.com/office/officeart/2008/layout/LinedList"/>
    <dgm:cxn modelId="{16F6D549-B9E3-4F33-A4DC-80F9D5263BD5}" type="presParOf" srcId="{DE5CDF1C-15E5-4F1E-B363-7477E2B690FF}" destId="{5C12346C-6656-4FA9-82A8-A99927B2423C}" srcOrd="1" destOrd="0" presId="urn:microsoft.com/office/officeart/2008/layout/LinedList"/>
    <dgm:cxn modelId="{40CCCB0C-990E-48E9-AAB4-2C2E9B6EFD93}" type="presParOf" srcId="{5C12346C-6656-4FA9-82A8-A99927B2423C}" destId="{4F9AD939-8C7B-49A5-8A63-928B1BED674D}" srcOrd="0" destOrd="0" presId="urn:microsoft.com/office/officeart/2008/layout/LinedList"/>
    <dgm:cxn modelId="{6300C5C7-9878-4050-BCF1-78E354AAD890}" type="presParOf" srcId="{5C12346C-6656-4FA9-82A8-A99927B2423C}" destId="{0F215CBA-DF71-4E9E-820D-8498D58EDE25}" srcOrd="1" destOrd="0" presId="urn:microsoft.com/office/officeart/2008/layout/LinedList"/>
    <dgm:cxn modelId="{E53877F2-EB4F-4792-8F82-4EBEE83C2FCC}" type="presParOf" srcId="{DE5CDF1C-15E5-4F1E-B363-7477E2B690FF}" destId="{3344DAD4-3ACA-4C62-B03A-0BAB376618D6}" srcOrd="2" destOrd="0" presId="urn:microsoft.com/office/officeart/2008/layout/LinedList"/>
    <dgm:cxn modelId="{7A0572A2-077F-4A92-ADAB-27D14BBEBE86}" type="presParOf" srcId="{DE5CDF1C-15E5-4F1E-B363-7477E2B690FF}" destId="{FB6CDB80-63A7-4D1D-9DC5-F6143698F36C}" srcOrd="3" destOrd="0" presId="urn:microsoft.com/office/officeart/2008/layout/LinedList"/>
    <dgm:cxn modelId="{EA1E3C53-07DD-40D9-BFF7-1ED8398A698F}" type="presParOf" srcId="{FB6CDB80-63A7-4D1D-9DC5-F6143698F36C}" destId="{79B9F191-EB43-4936-A5D0-49A5C126FCD4}" srcOrd="0" destOrd="0" presId="urn:microsoft.com/office/officeart/2008/layout/LinedList"/>
    <dgm:cxn modelId="{DD0F694E-EB06-40CC-96D8-3F682A1D2EA7}" type="presParOf" srcId="{FB6CDB80-63A7-4D1D-9DC5-F6143698F36C}" destId="{D49E3A71-5424-48AF-8632-EFF62B71C8C1}" srcOrd="1" destOrd="0" presId="urn:microsoft.com/office/officeart/2008/layout/LinedList"/>
    <dgm:cxn modelId="{B3B10E87-F4B6-4BC7-A34A-B6D3CF161DAA}" type="presParOf" srcId="{DE5CDF1C-15E5-4F1E-B363-7477E2B690FF}" destId="{95E55E99-B882-4FAD-8B97-5F9BC51221E6}" srcOrd="4" destOrd="0" presId="urn:microsoft.com/office/officeart/2008/layout/LinedList"/>
    <dgm:cxn modelId="{8B1F29DA-D6FE-412E-990F-54B3D8A0F2A3}" type="presParOf" srcId="{DE5CDF1C-15E5-4F1E-B363-7477E2B690FF}" destId="{1150EB1B-0EE7-4ADE-91BB-6D21447FA039}" srcOrd="5" destOrd="0" presId="urn:microsoft.com/office/officeart/2008/layout/LinedList"/>
    <dgm:cxn modelId="{38AF37BB-F2F0-4684-8E92-C0D30B7DDD6F}" type="presParOf" srcId="{1150EB1B-0EE7-4ADE-91BB-6D21447FA039}" destId="{D01AC396-B997-4274-AF59-5AB76ABE0E5F}" srcOrd="0" destOrd="0" presId="urn:microsoft.com/office/officeart/2008/layout/LinedList"/>
    <dgm:cxn modelId="{47B52925-672D-412D-913C-910954E7CDF3}" type="presParOf" srcId="{1150EB1B-0EE7-4ADE-91BB-6D21447FA039}" destId="{FBAE24C7-C10F-4C17-9E9D-483CED7D9F78}" srcOrd="1" destOrd="0" presId="urn:microsoft.com/office/officeart/2008/layout/LinedList"/>
    <dgm:cxn modelId="{54C2F3D1-A0ED-44D3-B4F9-EB559F6EF244}" type="presParOf" srcId="{DE5CDF1C-15E5-4F1E-B363-7477E2B690FF}" destId="{63CB9661-6988-4A54-9A33-7F1C92070981}" srcOrd="6" destOrd="0" presId="urn:microsoft.com/office/officeart/2008/layout/LinedList"/>
    <dgm:cxn modelId="{60A955C1-6645-45E2-8010-C38B626C9878}" type="presParOf" srcId="{DE5CDF1C-15E5-4F1E-B363-7477E2B690FF}" destId="{9BCF4C65-278C-4233-93CF-0AA804AD87A4}" srcOrd="7" destOrd="0" presId="urn:microsoft.com/office/officeart/2008/layout/LinedList"/>
    <dgm:cxn modelId="{2171B770-CBBF-471F-B4BE-AD6B28ECF83C}" type="presParOf" srcId="{9BCF4C65-278C-4233-93CF-0AA804AD87A4}" destId="{FAF9677E-3062-496C-936F-0E9C764BBB0B}" srcOrd="0" destOrd="0" presId="urn:microsoft.com/office/officeart/2008/layout/LinedList"/>
    <dgm:cxn modelId="{C956F251-D023-4945-90C5-27AD31F7D18A}" type="presParOf" srcId="{9BCF4C65-278C-4233-93CF-0AA804AD87A4}" destId="{19237F23-8AB0-4628-9F55-0A223ED729DB}" srcOrd="1" destOrd="0" presId="urn:microsoft.com/office/officeart/2008/layout/LinedList"/>
    <dgm:cxn modelId="{813DE3DD-1CD2-4A2B-A11C-CD57C2648C8A}" type="presParOf" srcId="{DE5CDF1C-15E5-4F1E-B363-7477E2B690FF}" destId="{2917D977-6247-4633-97B6-78565CD53214}" srcOrd="8" destOrd="0" presId="urn:microsoft.com/office/officeart/2008/layout/LinedList"/>
    <dgm:cxn modelId="{45187740-7E1F-4474-95CE-D9E077E472A1}" type="presParOf" srcId="{DE5CDF1C-15E5-4F1E-B363-7477E2B690FF}" destId="{0EAE2CDA-5230-45A9-B343-4EC773C5CBD5}" srcOrd="9" destOrd="0" presId="urn:microsoft.com/office/officeart/2008/layout/LinedList"/>
    <dgm:cxn modelId="{C86BA196-748A-4FEA-BECC-BD0C48BACA56}" type="presParOf" srcId="{0EAE2CDA-5230-45A9-B343-4EC773C5CBD5}" destId="{EC91448F-53D1-433F-B92B-347AE4A053DF}" srcOrd="0" destOrd="0" presId="urn:microsoft.com/office/officeart/2008/layout/LinedList"/>
    <dgm:cxn modelId="{7B78A3A8-767D-4022-B727-A84C188BA294}" type="presParOf" srcId="{0EAE2CDA-5230-45A9-B343-4EC773C5CBD5}" destId="{493FEA6A-B7D4-44CB-A9FB-AFD1B559CA53}" srcOrd="1" destOrd="0" presId="urn:microsoft.com/office/officeart/2008/layout/LinedList"/>
    <dgm:cxn modelId="{777794CA-CA00-430E-A7ED-9E3B657B9E2F}" type="presParOf" srcId="{DE5CDF1C-15E5-4F1E-B363-7477E2B690FF}" destId="{8DE6EBC8-0628-4344-8BC8-048AD75D4AC9}" srcOrd="10" destOrd="0" presId="urn:microsoft.com/office/officeart/2008/layout/LinedList"/>
    <dgm:cxn modelId="{3291C0B4-415D-4462-ABE2-E20F4290D4F6}" type="presParOf" srcId="{DE5CDF1C-15E5-4F1E-B363-7477E2B690FF}" destId="{84975F62-1BB9-410E-9439-4E359AC66499}" srcOrd="11" destOrd="0" presId="urn:microsoft.com/office/officeart/2008/layout/LinedList"/>
    <dgm:cxn modelId="{33522982-7ECD-4ABB-ADBA-35F4118DB19D}" type="presParOf" srcId="{84975F62-1BB9-410E-9439-4E359AC66499}" destId="{251DA562-C602-4D27-A304-3800EA46AA5F}" srcOrd="0" destOrd="0" presId="urn:microsoft.com/office/officeart/2008/layout/LinedList"/>
    <dgm:cxn modelId="{42202FBF-FB46-42FA-8F78-A5D0F76ED3E3}" type="presParOf" srcId="{84975F62-1BB9-410E-9439-4E359AC66499}" destId="{ADC579FE-E8A2-4155-A220-AA1CBD93C3B8}" srcOrd="1" destOrd="0" presId="urn:microsoft.com/office/officeart/2008/layout/LinedList"/>
    <dgm:cxn modelId="{D3C52CFD-7B90-4939-9EDC-532EFACE3C59}" type="presParOf" srcId="{DE5CDF1C-15E5-4F1E-B363-7477E2B690FF}" destId="{8AF1C5BC-659E-4CE9-93D0-1B583602E8B8}" srcOrd="12" destOrd="0" presId="urn:microsoft.com/office/officeart/2008/layout/LinedList"/>
    <dgm:cxn modelId="{6EFA2770-190C-4A60-94B2-1A8BA109E7D9}" type="presParOf" srcId="{DE5CDF1C-15E5-4F1E-B363-7477E2B690FF}" destId="{FECCB456-0469-48DD-A8E8-7A6031C1A1CA}" srcOrd="13" destOrd="0" presId="urn:microsoft.com/office/officeart/2008/layout/LinedList"/>
    <dgm:cxn modelId="{8E2B7186-6A1E-4324-B5EE-EB322E342E7D}" type="presParOf" srcId="{FECCB456-0469-48DD-A8E8-7A6031C1A1CA}" destId="{9DE725E1-D666-4795-819B-BA361EBDB909}" srcOrd="0" destOrd="0" presId="urn:microsoft.com/office/officeart/2008/layout/LinedList"/>
    <dgm:cxn modelId="{BF8838E5-398C-4E52-B450-C4389A9FE0BB}" type="presParOf" srcId="{FECCB456-0469-48DD-A8E8-7A6031C1A1CA}" destId="{E43CF07A-358B-4224-B296-E986373C6B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AAE198-6A1B-46C2-812B-D5A395F8736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8E28AC3-9DDA-4141-B700-590AD6DA4A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We will solve these problems in the following steps:</a:t>
          </a:r>
          <a:endParaRPr lang="en-US" sz="1400" dirty="0"/>
        </a:p>
      </dgm:t>
    </dgm:pt>
    <dgm:pt modelId="{639AF8C1-DC00-4AB4-B363-2FDBC079F7CA}" type="parTrans" cxnId="{829E8FB0-39BA-4922-8AC6-EAFCE20079D7}">
      <dgm:prSet/>
      <dgm:spPr/>
      <dgm:t>
        <a:bodyPr/>
        <a:lstStyle/>
        <a:p>
          <a:endParaRPr lang="en-US"/>
        </a:p>
      </dgm:t>
    </dgm:pt>
    <dgm:pt modelId="{92A5AA0E-1B3C-48B9-950D-5F7FE70C1D3B}" type="sibTrans" cxnId="{829E8FB0-39BA-4922-8AC6-EAFCE20079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CB8099-7A5F-4492-8D23-CDAA4F2F82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We will make a robotic arm to help them for bringing the object.</a:t>
          </a:r>
          <a:endParaRPr lang="en-US" sz="1400" dirty="0"/>
        </a:p>
      </dgm:t>
    </dgm:pt>
    <dgm:pt modelId="{C5BDDA64-80F8-47C2-8185-15546332A363}" type="parTrans" cxnId="{AEE39755-3618-4347-96F5-3A90D9CA6429}">
      <dgm:prSet/>
      <dgm:spPr/>
      <dgm:t>
        <a:bodyPr/>
        <a:lstStyle/>
        <a:p>
          <a:endParaRPr lang="en-US"/>
        </a:p>
      </dgm:t>
    </dgm:pt>
    <dgm:pt modelId="{8090AD96-6210-4106-BEEA-F149A43F2EC0}" type="sibTrans" cxnId="{AEE39755-3618-4347-96F5-3A90D9CA64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767991-9B94-4250-BC4D-CB79EA67B8B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Voice Recognition system let them send commands by voice.</a:t>
          </a:r>
          <a:endParaRPr lang="en-US" sz="1400" dirty="0"/>
        </a:p>
      </dgm:t>
    </dgm:pt>
    <dgm:pt modelId="{3236B085-DAA6-463E-869E-F3A8A19BD888}" type="parTrans" cxnId="{ACBC79AC-3D03-49D8-9BEF-D66D76FEF05F}">
      <dgm:prSet/>
      <dgm:spPr/>
      <dgm:t>
        <a:bodyPr/>
        <a:lstStyle/>
        <a:p>
          <a:endParaRPr lang="en-US"/>
        </a:p>
      </dgm:t>
    </dgm:pt>
    <dgm:pt modelId="{0BE1601C-7C66-4CC2-B90A-82CD1601A5BB}" type="sibTrans" cxnId="{ACBC79AC-3D03-49D8-9BEF-D66D76FEF0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AE0954-0332-48F4-A5A0-201640C42C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The voice input will be via Bluetooth.</a:t>
          </a:r>
          <a:endParaRPr lang="en-US" sz="1400" dirty="0"/>
        </a:p>
      </dgm:t>
    </dgm:pt>
    <dgm:pt modelId="{F2151AF4-ED7C-41F8-8079-7DAE6A548349}" type="parTrans" cxnId="{D57837E5-736B-4221-BE5D-4C32F5D87DF6}">
      <dgm:prSet/>
      <dgm:spPr/>
      <dgm:t>
        <a:bodyPr/>
        <a:lstStyle/>
        <a:p>
          <a:endParaRPr lang="en-US"/>
        </a:p>
      </dgm:t>
    </dgm:pt>
    <dgm:pt modelId="{4BFE7D3D-CA9A-4856-A772-3A7CE4736DFD}" type="sibTrans" cxnId="{D57837E5-736B-4221-BE5D-4C32F5D87DF6}">
      <dgm:prSet/>
      <dgm:spPr/>
      <dgm:t>
        <a:bodyPr/>
        <a:lstStyle/>
        <a:p>
          <a:endParaRPr lang="en-US"/>
        </a:p>
      </dgm:t>
    </dgm:pt>
    <dgm:pt modelId="{A2DCADDF-FC64-4C99-AD59-D4A127693EBB}" type="pres">
      <dgm:prSet presAssocID="{68AAE198-6A1B-46C2-812B-D5A395F87367}" presName="root" presStyleCnt="0">
        <dgm:presLayoutVars>
          <dgm:dir/>
          <dgm:resizeHandles val="exact"/>
        </dgm:presLayoutVars>
      </dgm:prSet>
      <dgm:spPr/>
    </dgm:pt>
    <dgm:pt modelId="{173F0D19-C56C-4712-8DC0-743D19A5BAE0}" type="pres">
      <dgm:prSet presAssocID="{68AAE198-6A1B-46C2-812B-D5A395F87367}" presName="container" presStyleCnt="0">
        <dgm:presLayoutVars>
          <dgm:dir/>
          <dgm:resizeHandles val="exact"/>
        </dgm:presLayoutVars>
      </dgm:prSet>
      <dgm:spPr/>
    </dgm:pt>
    <dgm:pt modelId="{9D2D3BD5-F9FB-4F2B-9278-71362060BB8B}" type="pres">
      <dgm:prSet presAssocID="{78E28AC3-9DDA-4141-B700-590AD6DA4AD9}" presName="compNode" presStyleCnt="0"/>
      <dgm:spPr/>
    </dgm:pt>
    <dgm:pt modelId="{1045BFF7-59FF-4950-BE89-EF3A1F5AC24D}" type="pres">
      <dgm:prSet presAssocID="{78E28AC3-9DDA-4141-B700-590AD6DA4AD9}" presName="iconBgRect" presStyleLbl="bgShp" presStyleIdx="0" presStyleCnt="4"/>
      <dgm:spPr/>
    </dgm:pt>
    <dgm:pt modelId="{7B02BE96-E15D-4893-9D56-4955E8666D27}" type="pres">
      <dgm:prSet presAssocID="{78E28AC3-9DDA-4141-B700-590AD6DA4A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BB78E72-833B-4836-9F12-2820C44309EC}" type="pres">
      <dgm:prSet presAssocID="{78E28AC3-9DDA-4141-B700-590AD6DA4AD9}" presName="spaceRect" presStyleCnt="0"/>
      <dgm:spPr/>
    </dgm:pt>
    <dgm:pt modelId="{549F5577-4770-4681-BAA9-7E12480747E5}" type="pres">
      <dgm:prSet presAssocID="{78E28AC3-9DDA-4141-B700-590AD6DA4AD9}" presName="textRect" presStyleLbl="revTx" presStyleIdx="0" presStyleCnt="4">
        <dgm:presLayoutVars>
          <dgm:chMax val="1"/>
          <dgm:chPref val="1"/>
        </dgm:presLayoutVars>
      </dgm:prSet>
      <dgm:spPr/>
    </dgm:pt>
    <dgm:pt modelId="{A1564A4D-4302-4697-9E73-E4F03C53B8A1}" type="pres">
      <dgm:prSet presAssocID="{92A5AA0E-1B3C-48B9-950D-5F7FE70C1D3B}" presName="sibTrans" presStyleLbl="sibTrans2D1" presStyleIdx="0" presStyleCnt="0"/>
      <dgm:spPr/>
    </dgm:pt>
    <dgm:pt modelId="{1A20EB8F-4A05-4EF6-9992-098B22B0CB9D}" type="pres">
      <dgm:prSet presAssocID="{F8CB8099-7A5F-4492-8D23-CDAA4F2F8278}" presName="compNode" presStyleCnt="0"/>
      <dgm:spPr/>
    </dgm:pt>
    <dgm:pt modelId="{D0B443F2-41C3-44D8-9A37-CF15BC3CF80D}" type="pres">
      <dgm:prSet presAssocID="{F8CB8099-7A5F-4492-8D23-CDAA4F2F8278}" presName="iconBgRect" presStyleLbl="bgShp" presStyleIdx="1" presStyleCnt="4"/>
      <dgm:spPr/>
    </dgm:pt>
    <dgm:pt modelId="{E5B8211C-FAD5-4606-99F9-01AD992BEFDC}" type="pres">
      <dgm:prSet presAssocID="{F8CB8099-7A5F-4492-8D23-CDAA4F2F827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EDDDDAF-4795-4ECD-BBBE-F834B976A805}" type="pres">
      <dgm:prSet presAssocID="{F8CB8099-7A5F-4492-8D23-CDAA4F2F8278}" presName="spaceRect" presStyleCnt="0"/>
      <dgm:spPr/>
    </dgm:pt>
    <dgm:pt modelId="{27053233-D5A8-4E3D-97A0-581BCBF4AC91}" type="pres">
      <dgm:prSet presAssocID="{F8CB8099-7A5F-4492-8D23-CDAA4F2F8278}" presName="textRect" presStyleLbl="revTx" presStyleIdx="1" presStyleCnt="4">
        <dgm:presLayoutVars>
          <dgm:chMax val="1"/>
          <dgm:chPref val="1"/>
        </dgm:presLayoutVars>
      </dgm:prSet>
      <dgm:spPr/>
    </dgm:pt>
    <dgm:pt modelId="{2D843F86-AAE5-4D45-A8BB-CECF312667CE}" type="pres">
      <dgm:prSet presAssocID="{8090AD96-6210-4106-BEEA-F149A43F2EC0}" presName="sibTrans" presStyleLbl="sibTrans2D1" presStyleIdx="0" presStyleCnt="0"/>
      <dgm:spPr/>
    </dgm:pt>
    <dgm:pt modelId="{42905382-B5C6-4579-838F-2EA5E0C57DAC}" type="pres">
      <dgm:prSet presAssocID="{A8767991-9B94-4250-BC4D-CB79EA67B8BD}" presName="compNode" presStyleCnt="0"/>
      <dgm:spPr/>
    </dgm:pt>
    <dgm:pt modelId="{1AF15D76-E116-4125-97C4-8E9D7E82D9FB}" type="pres">
      <dgm:prSet presAssocID="{A8767991-9B94-4250-BC4D-CB79EA67B8BD}" presName="iconBgRect" presStyleLbl="bgShp" presStyleIdx="2" presStyleCnt="4"/>
      <dgm:spPr/>
    </dgm:pt>
    <dgm:pt modelId="{169368AE-681D-478B-9212-36ECEC1E950E}" type="pres">
      <dgm:prSet presAssocID="{A8767991-9B94-4250-BC4D-CB79EA67B8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7D542F33-5783-4D59-B43E-2E6154893FAE}" type="pres">
      <dgm:prSet presAssocID="{A8767991-9B94-4250-BC4D-CB79EA67B8BD}" presName="spaceRect" presStyleCnt="0"/>
      <dgm:spPr/>
    </dgm:pt>
    <dgm:pt modelId="{5A4D68A4-62CF-413C-83F7-B3D169EA77BF}" type="pres">
      <dgm:prSet presAssocID="{A8767991-9B94-4250-BC4D-CB79EA67B8BD}" presName="textRect" presStyleLbl="revTx" presStyleIdx="2" presStyleCnt="4">
        <dgm:presLayoutVars>
          <dgm:chMax val="1"/>
          <dgm:chPref val="1"/>
        </dgm:presLayoutVars>
      </dgm:prSet>
      <dgm:spPr/>
    </dgm:pt>
    <dgm:pt modelId="{B28E264D-8E02-4360-AA2B-78F20CCE071D}" type="pres">
      <dgm:prSet presAssocID="{0BE1601C-7C66-4CC2-B90A-82CD1601A5BB}" presName="sibTrans" presStyleLbl="sibTrans2D1" presStyleIdx="0" presStyleCnt="0"/>
      <dgm:spPr/>
    </dgm:pt>
    <dgm:pt modelId="{B81C9460-77D4-4FD6-A4E3-E29776BEC54C}" type="pres">
      <dgm:prSet presAssocID="{99AE0954-0332-48F4-A5A0-201640C42CF0}" presName="compNode" presStyleCnt="0"/>
      <dgm:spPr/>
    </dgm:pt>
    <dgm:pt modelId="{FF8D17DE-553A-4350-A211-A0765AE49520}" type="pres">
      <dgm:prSet presAssocID="{99AE0954-0332-48F4-A5A0-201640C42CF0}" presName="iconBgRect" presStyleLbl="bgShp" presStyleIdx="3" presStyleCnt="4"/>
      <dgm:spPr/>
    </dgm:pt>
    <dgm:pt modelId="{CDF6875A-9471-472D-879A-018DDC649F63}" type="pres">
      <dgm:prSet presAssocID="{99AE0954-0332-48F4-A5A0-201640C42C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8215218F-8A5C-420F-84D3-AB2482CBA76D}" type="pres">
      <dgm:prSet presAssocID="{99AE0954-0332-48F4-A5A0-201640C42CF0}" presName="spaceRect" presStyleCnt="0"/>
      <dgm:spPr/>
    </dgm:pt>
    <dgm:pt modelId="{508C9383-0F0B-4AA2-9B6E-11ECEAF83362}" type="pres">
      <dgm:prSet presAssocID="{99AE0954-0332-48F4-A5A0-201640C42C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9DEF006-9FE3-450E-BDC3-086AB4022716}" type="presOf" srcId="{68AAE198-6A1B-46C2-812B-D5A395F87367}" destId="{A2DCADDF-FC64-4C99-AD59-D4A127693EBB}" srcOrd="0" destOrd="0" presId="urn:microsoft.com/office/officeart/2018/2/layout/IconCircleList"/>
    <dgm:cxn modelId="{4E923E1B-9246-4F1F-9390-538B5B4A6A29}" type="presOf" srcId="{F8CB8099-7A5F-4492-8D23-CDAA4F2F8278}" destId="{27053233-D5A8-4E3D-97A0-581BCBF4AC91}" srcOrd="0" destOrd="0" presId="urn:microsoft.com/office/officeart/2018/2/layout/IconCircleList"/>
    <dgm:cxn modelId="{090D4840-2837-4000-BA84-666A72EF9092}" type="presOf" srcId="{8090AD96-6210-4106-BEEA-F149A43F2EC0}" destId="{2D843F86-AAE5-4D45-A8BB-CECF312667CE}" srcOrd="0" destOrd="0" presId="urn:microsoft.com/office/officeart/2018/2/layout/IconCircleList"/>
    <dgm:cxn modelId="{AEE39755-3618-4347-96F5-3A90D9CA6429}" srcId="{68AAE198-6A1B-46C2-812B-D5A395F87367}" destId="{F8CB8099-7A5F-4492-8D23-CDAA4F2F8278}" srcOrd="1" destOrd="0" parTransId="{C5BDDA64-80F8-47C2-8185-15546332A363}" sibTransId="{8090AD96-6210-4106-BEEA-F149A43F2EC0}"/>
    <dgm:cxn modelId="{4CF42E76-045B-41F9-A724-2DE16E20F790}" type="presOf" srcId="{A8767991-9B94-4250-BC4D-CB79EA67B8BD}" destId="{5A4D68A4-62CF-413C-83F7-B3D169EA77BF}" srcOrd="0" destOrd="0" presId="urn:microsoft.com/office/officeart/2018/2/layout/IconCircleList"/>
    <dgm:cxn modelId="{5F99878D-E9E5-46EC-8114-8DFFED8E1BBE}" type="presOf" srcId="{92A5AA0E-1B3C-48B9-950D-5F7FE70C1D3B}" destId="{A1564A4D-4302-4697-9E73-E4F03C53B8A1}" srcOrd="0" destOrd="0" presId="urn:microsoft.com/office/officeart/2018/2/layout/IconCircleList"/>
    <dgm:cxn modelId="{ACBC79AC-3D03-49D8-9BEF-D66D76FEF05F}" srcId="{68AAE198-6A1B-46C2-812B-D5A395F87367}" destId="{A8767991-9B94-4250-BC4D-CB79EA67B8BD}" srcOrd="2" destOrd="0" parTransId="{3236B085-DAA6-463E-869E-F3A8A19BD888}" sibTransId="{0BE1601C-7C66-4CC2-B90A-82CD1601A5BB}"/>
    <dgm:cxn modelId="{829E8FB0-39BA-4922-8AC6-EAFCE20079D7}" srcId="{68AAE198-6A1B-46C2-812B-D5A395F87367}" destId="{78E28AC3-9DDA-4141-B700-590AD6DA4AD9}" srcOrd="0" destOrd="0" parTransId="{639AF8C1-DC00-4AB4-B363-2FDBC079F7CA}" sibTransId="{92A5AA0E-1B3C-48B9-950D-5F7FE70C1D3B}"/>
    <dgm:cxn modelId="{25F944B5-07A2-4E54-9384-A151909F7102}" type="presOf" srcId="{0BE1601C-7C66-4CC2-B90A-82CD1601A5BB}" destId="{B28E264D-8E02-4360-AA2B-78F20CCE071D}" srcOrd="0" destOrd="0" presId="urn:microsoft.com/office/officeart/2018/2/layout/IconCircleList"/>
    <dgm:cxn modelId="{54BEBEC1-B584-4520-BD37-429FBD01FF8B}" type="presOf" srcId="{78E28AC3-9DDA-4141-B700-590AD6DA4AD9}" destId="{549F5577-4770-4681-BAA9-7E12480747E5}" srcOrd="0" destOrd="0" presId="urn:microsoft.com/office/officeart/2018/2/layout/IconCircleList"/>
    <dgm:cxn modelId="{C19BD7D8-1E22-489E-BD8F-AC8C4AD8DFC3}" type="presOf" srcId="{99AE0954-0332-48F4-A5A0-201640C42CF0}" destId="{508C9383-0F0B-4AA2-9B6E-11ECEAF83362}" srcOrd="0" destOrd="0" presId="urn:microsoft.com/office/officeart/2018/2/layout/IconCircleList"/>
    <dgm:cxn modelId="{D57837E5-736B-4221-BE5D-4C32F5D87DF6}" srcId="{68AAE198-6A1B-46C2-812B-D5A395F87367}" destId="{99AE0954-0332-48F4-A5A0-201640C42CF0}" srcOrd="3" destOrd="0" parTransId="{F2151AF4-ED7C-41F8-8079-7DAE6A548349}" sibTransId="{4BFE7D3D-CA9A-4856-A772-3A7CE4736DFD}"/>
    <dgm:cxn modelId="{9FD7CEB4-FC9A-47F8-99A5-160CCEF8AFA2}" type="presParOf" srcId="{A2DCADDF-FC64-4C99-AD59-D4A127693EBB}" destId="{173F0D19-C56C-4712-8DC0-743D19A5BAE0}" srcOrd="0" destOrd="0" presId="urn:microsoft.com/office/officeart/2018/2/layout/IconCircleList"/>
    <dgm:cxn modelId="{E5E0F594-C7AC-4A4D-9B00-3D5E3AD48382}" type="presParOf" srcId="{173F0D19-C56C-4712-8DC0-743D19A5BAE0}" destId="{9D2D3BD5-F9FB-4F2B-9278-71362060BB8B}" srcOrd="0" destOrd="0" presId="urn:microsoft.com/office/officeart/2018/2/layout/IconCircleList"/>
    <dgm:cxn modelId="{9CBECA06-1CD5-4FED-8EC4-724B081FF995}" type="presParOf" srcId="{9D2D3BD5-F9FB-4F2B-9278-71362060BB8B}" destId="{1045BFF7-59FF-4950-BE89-EF3A1F5AC24D}" srcOrd="0" destOrd="0" presId="urn:microsoft.com/office/officeart/2018/2/layout/IconCircleList"/>
    <dgm:cxn modelId="{0A219A73-34C8-48CF-91F8-56A3FE00FF58}" type="presParOf" srcId="{9D2D3BD5-F9FB-4F2B-9278-71362060BB8B}" destId="{7B02BE96-E15D-4893-9D56-4955E8666D27}" srcOrd="1" destOrd="0" presId="urn:microsoft.com/office/officeart/2018/2/layout/IconCircleList"/>
    <dgm:cxn modelId="{38D83626-15C6-447F-90A5-568476792B34}" type="presParOf" srcId="{9D2D3BD5-F9FB-4F2B-9278-71362060BB8B}" destId="{0BB78E72-833B-4836-9F12-2820C44309EC}" srcOrd="2" destOrd="0" presId="urn:microsoft.com/office/officeart/2018/2/layout/IconCircleList"/>
    <dgm:cxn modelId="{33B17840-FC0D-48D2-80DD-E0714FD81B6A}" type="presParOf" srcId="{9D2D3BD5-F9FB-4F2B-9278-71362060BB8B}" destId="{549F5577-4770-4681-BAA9-7E12480747E5}" srcOrd="3" destOrd="0" presId="urn:microsoft.com/office/officeart/2018/2/layout/IconCircleList"/>
    <dgm:cxn modelId="{69040064-E6D9-4555-A00D-155B813B72FF}" type="presParOf" srcId="{173F0D19-C56C-4712-8DC0-743D19A5BAE0}" destId="{A1564A4D-4302-4697-9E73-E4F03C53B8A1}" srcOrd="1" destOrd="0" presId="urn:microsoft.com/office/officeart/2018/2/layout/IconCircleList"/>
    <dgm:cxn modelId="{BA26B6D1-6F53-4E99-8B08-380DB1E34284}" type="presParOf" srcId="{173F0D19-C56C-4712-8DC0-743D19A5BAE0}" destId="{1A20EB8F-4A05-4EF6-9992-098B22B0CB9D}" srcOrd="2" destOrd="0" presId="urn:microsoft.com/office/officeart/2018/2/layout/IconCircleList"/>
    <dgm:cxn modelId="{4390E1F0-6485-4F50-B449-44AA07462C37}" type="presParOf" srcId="{1A20EB8F-4A05-4EF6-9992-098B22B0CB9D}" destId="{D0B443F2-41C3-44D8-9A37-CF15BC3CF80D}" srcOrd="0" destOrd="0" presId="urn:microsoft.com/office/officeart/2018/2/layout/IconCircleList"/>
    <dgm:cxn modelId="{FB2C039E-EDEC-4F59-B99D-A99654228B39}" type="presParOf" srcId="{1A20EB8F-4A05-4EF6-9992-098B22B0CB9D}" destId="{E5B8211C-FAD5-4606-99F9-01AD992BEFDC}" srcOrd="1" destOrd="0" presId="urn:microsoft.com/office/officeart/2018/2/layout/IconCircleList"/>
    <dgm:cxn modelId="{0A805373-4FA2-489A-880D-8D3610B6C206}" type="presParOf" srcId="{1A20EB8F-4A05-4EF6-9992-098B22B0CB9D}" destId="{6EDDDDAF-4795-4ECD-BBBE-F834B976A805}" srcOrd="2" destOrd="0" presId="urn:microsoft.com/office/officeart/2018/2/layout/IconCircleList"/>
    <dgm:cxn modelId="{AD265116-09B3-42CA-B8B2-DEB77A1770F6}" type="presParOf" srcId="{1A20EB8F-4A05-4EF6-9992-098B22B0CB9D}" destId="{27053233-D5A8-4E3D-97A0-581BCBF4AC91}" srcOrd="3" destOrd="0" presId="urn:microsoft.com/office/officeart/2018/2/layout/IconCircleList"/>
    <dgm:cxn modelId="{0D2E2A77-B9E4-4E46-872F-2512604E5C75}" type="presParOf" srcId="{173F0D19-C56C-4712-8DC0-743D19A5BAE0}" destId="{2D843F86-AAE5-4D45-A8BB-CECF312667CE}" srcOrd="3" destOrd="0" presId="urn:microsoft.com/office/officeart/2018/2/layout/IconCircleList"/>
    <dgm:cxn modelId="{678B8F46-A489-4ABD-A4AF-E56AAA90877F}" type="presParOf" srcId="{173F0D19-C56C-4712-8DC0-743D19A5BAE0}" destId="{42905382-B5C6-4579-838F-2EA5E0C57DAC}" srcOrd="4" destOrd="0" presId="urn:microsoft.com/office/officeart/2018/2/layout/IconCircleList"/>
    <dgm:cxn modelId="{8B2242F9-9022-4A0D-9C9C-5F6887140766}" type="presParOf" srcId="{42905382-B5C6-4579-838F-2EA5E0C57DAC}" destId="{1AF15D76-E116-4125-97C4-8E9D7E82D9FB}" srcOrd="0" destOrd="0" presId="urn:microsoft.com/office/officeart/2018/2/layout/IconCircleList"/>
    <dgm:cxn modelId="{EAC142D3-BDCA-46BC-BF6E-7A3D4F108D95}" type="presParOf" srcId="{42905382-B5C6-4579-838F-2EA5E0C57DAC}" destId="{169368AE-681D-478B-9212-36ECEC1E950E}" srcOrd="1" destOrd="0" presId="urn:microsoft.com/office/officeart/2018/2/layout/IconCircleList"/>
    <dgm:cxn modelId="{C31256BB-3F86-444E-BFC1-F596254F2937}" type="presParOf" srcId="{42905382-B5C6-4579-838F-2EA5E0C57DAC}" destId="{7D542F33-5783-4D59-B43E-2E6154893FAE}" srcOrd="2" destOrd="0" presId="urn:microsoft.com/office/officeart/2018/2/layout/IconCircleList"/>
    <dgm:cxn modelId="{AA913845-6A20-44E3-B701-57AD0398A80D}" type="presParOf" srcId="{42905382-B5C6-4579-838F-2EA5E0C57DAC}" destId="{5A4D68A4-62CF-413C-83F7-B3D169EA77BF}" srcOrd="3" destOrd="0" presId="urn:microsoft.com/office/officeart/2018/2/layout/IconCircleList"/>
    <dgm:cxn modelId="{D2FBA359-1632-4E08-AB0F-9CFBE8EE8D56}" type="presParOf" srcId="{173F0D19-C56C-4712-8DC0-743D19A5BAE0}" destId="{B28E264D-8E02-4360-AA2B-78F20CCE071D}" srcOrd="5" destOrd="0" presId="urn:microsoft.com/office/officeart/2018/2/layout/IconCircleList"/>
    <dgm:cxn modelId="{FAA7FD34-7E24-458B-BED9-67564FE94F6D}" type="presParOf" srcId="{173F0D19-C56C-4712-8DC0-743D19A5BAE0}" destId="{B81C9460-77D4-4FD6-A4E3-E29776BEC54C}" srcOrd="6" destOrd="0" presId="urn:microsoft.com/office/officeart/2018/2/layout/IconCircleList"/>
    <dgm:cxn modelId="{337998E5-97BF-4C7D-942C-B983C1E7E9DC}" type="presParOf" srcId="{B81C9460-77D4-4FD6-A4E3-E29776BEC54C}" destId="{FF8D17DE-553A-4350-A211-A0765AE49520}" srcOrd="0" destOrd="0" presId="urn:microsoft.com/office/officeart/2018/2/layout/IconCircleList"/>
    <dgm:cxn modelId="{9A899371-31C5-4814-AA76-C2B94FB42774}" type="presParOf" srcId="{B81C9460-77D4-4FD6-A4E3-E29776BEC54C}" destId="{CDF6875A-9471-472D-879A-018DDC649F63}" srcOrd="1" destOrd="0" presId="urn:microsoft.com/office/officeart/2018/2/layout/IconCircleList"/>
    <dgm:cxn modelId="{D70CEF7F-E55B-4E90-8C5B-3A4BFFE14A6C}" type="presParOf" srcId="{B81C9460-77D4-4FD6-A4E3-E29776BEC54C}" destId="{8215218F-8A5C-420F-84D3-AB2482CBA76D}" srcOrd="2" destOrd="0" presId="urn:microsoft.com/office/officeart/2018/2/layout/IconCircleList"/>
    <dgm:cxn modelId="{31D9DCCA-E378-4590-962B-15A1570954D6}" type="presParOf" srcId="{B81C9460-77D4-4FD6-A4E3-E29776BEC54C}" destId="{508C9383-0F0B-4AA2-9B6E-11ECEAF8336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5C79CD-7954-4BAE-8B0E-BFD2834220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96C58E-EF28-4ECC-9F66-BFC998822E39}">
      <dgm:prSet/>
      <dgm:spPr/>
      <dgm:t>
        <a:bodyPr/>
        <a:lstStyle/>
        <a:p>
          <a:r>
            <a:rPr lang="en-US"/>
            <a:t>Used by operating system to provide hooks into various functions.</a:t>
          </a:r>
        </a:p>
      </dgm:t>
    </dgm:pt>
    <dgm:pt modelId="{58E8B2AF-E831-4FE8-96C6-B355C8F0298C}" type="parTrans" cxnId="{F9BDA9EE-84C9-4A23-8F0C-C996953F1843}">
      <dgm:prSet/>
      <dgm:spPr/>
      <dgm:t>
        <a:bodyPr/>
        <a:lstStyle/>
        <a:p>
          <a:endParaRPr lang="en-US"/>
        </a:p>
      </dgm:t>
    </dgm:pt>
    <dgm:pt modelId="{3FF391B2-AC67-4828-A585-D713F6B9FA53}" type="sibTrans" cxnId="{F9BDA9EE-84C9-4A23-8F0C-C996953F1843}">
      <dgm:prSet/>
      <dgm:spPr/>
      <dgm:t>
        <a:bodyPr/>
        <a:lstStyle/>
        <a:p>
          <a:endParaRPr lang="en-US"/>
        </a:p>
      </dgm:t>
    </dgm:pt>
    <dgm:pt modelId="{3A4CB884-6500-41F4-A10D-0BBA732F1D3C}">
      <dgm:prSet/>
      <dgm:spPr/>
      <dgm:t>
        <a:bodyPr/>
        <a:lstStyle/>
        <a:p>
          <a:r>
            <a:rPr lang="en-US"/>
            <a:t>Used as a communication mechanism between different paths of the program.</a:t>
          </a:r>
        </a:p>
      </dgm:t>
    </dgm:pt>
    <dgm:pt modelId="{3C468AA8-7232-4FD5-8975-E6AB11EC6401}" type="parTrans" cxnId="{E3502450-22D8-4B01-A9F4-9582BE542E64}">
      <dgm:prSet/>
      <dgm:spPr/>
      <dgm:t>
        <a:bodyPr/>
        <a:lstStyle/>
        <a:p>
          <a:endParaRPr lang="en-US"/>
        </a:p>
      </dgm:t>
    </dgm:pt>
    <dgm:pt modelId="{875E46E8-6677-46B5-8894-3F66E5A324E0}" type="sibTrans" cxnId="{E3502450-22D8-4B01-A9F4-9582BE542E64}">
      <dgm:prSet/>
      <dgm:spPr/>
      <dgm:t>
        <a:bodyPr/>
        <a:lstStyle/>
        <a:p>
          <a:endParaRPr lang="en-US"/>
        </a:p>
      </dgm:t>
    </dgm:pt>
    <dgm:pt modelId="{3878C7DF-F417-4F24-9640-0E87EF08D738}" type="pres">
      <dgm:prSet presAssocID="{B05C79CD-7954-4BAE-8B0E-BFD2834220AF}" presName="root" presStyleCnt="0">
        <dgm:presLayoutVars>
          <dgm:dir/>
          <dgm:resizeHandles val="exact"/>
        </dgm:presLayoutVars>
      </dgm:prSet>
      <dgm:spPr/>
    </dgm:pt>
    <dgm:pt modelId="{F34398F6-EBAF-4EC5-8F21-83901CFF277C}" type="pres">
      <dgm:prSet presAssocID="{3196C58E-EF28-4ECC-9F66-BFC998822E39}" presName="compNode" presStyleCnt="0"/>
      <dgm:spPr/>
    </dgm:pt>
    <dgm:pt modelId="{D172D1B7-B4D0-49C4-A473-08C12CCB62E0}" type="pres">
      <dgm:prSet presAssocID="{3196C58E-EF28-4ECC-9F66-BFC998822E39}" presName="bgRect" presStyleLbl="bgShp" presStyleIdx="0" presStyleCnt="2"/>
      <dgm:spPr/>
    </dgm:pt>
    <dgm:pt modelId="{3D2D2EF2-B472-4181-B793-C18D0EF96D60}" type="pres">
      <dgm:prSet presAssocID="{3196C58E-EF28-4ECC-9F66-BFC998822E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b"/>
        </a:ext>
      </dgm:extLst>
    </dgm:pt>
    <dgm:pt modelId="{501BECB0-80DF-478C-B9DF-992D2A1B382B}" type="pres">
      <dgm:prSet presAssocID="{3196C58E-EF28-4ECC-9F66-BFC998822E39}" presName="spaceRect" presStyleCnt="0"/>
      <dgm:spPr/>
    </dgm:pt>
    <dgm:pt modelId="{F92EA0A4-1C0F-4B02-9A3B-57C84490299A}" type="pres">
      <dgm:prSet presAssocID="{3196C58E-EF28-4ECC-9F66-BFC998822E39}" presName="parTx" presStyleLbl="revTx" presStyleIdx="0" presStyleCnt="2">
        <dgm:presLayoutVars>
          <dgm:chMax val="0"/>
          <dgm:chPref val="0"/>
        </dgm:presLayoutVars>
      </dgm:prSet>
      <dgm:spPr/>
    </dgm:pt>
    <dgm:pt modelId="{DECF169F-D552-4B26-8163-6B6983A91DD2}" type="pres">
      <dgm:prSet presAssocID="{3FF391B2-AC67-4828-A585-D713F6B9FA53}" presName="sibTrans" presStyleCnt="0"/>
      <dgm:spPr/>
    </dgm:pt>
    <dgm:pt modelId="{F5F5BD35-CE92-4BB6-9228-10A8AAC73BF7}" type="pres">
      <dgm:prSet presAssocID="{3A4CB884-6500-41F4-A10D-0BBA732F1D3C}" presName="compNode" presStyleCnt="0"/>
      <dgm:spPr/>
    </dgm:pt>
    <dgm:pt modelId="{7070377B-C61A-4DFA-A1A4-1D28EF718117}" type="pres">
      <dgm:prSet presAssocID="{3A4CB884-6500-41F4-A10D-0BBA732F1D3C}" presName="bgRect" presStyleLbl="bgShp" presStyleIdx="1" presStyleCnt="2"/>
      <dgm:spPr/>
    </dgm:pt>
    <dgm:pt modelId="{DCEC798D-D995-405D-A25E-ECF4545A4397}" type="pres">
      <dgm:prSet presAssocID="{3A4CB884-6500-41F4-A10D-0BBA732F1D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F6632E0-DAFF-4A31-9FC9-7ADC79E948E3}" type="pres">
      <dgm:prSet presAssocID="{3A4CB884-6500-41F4-A10D-0BBA732F1D3C}" presName="spaceRect" presStyleCnt="0"/>
      <dgm:spPr/>
    </dgm:pt>
    <dgm:pt modelId="{59899A90-6DC0-4713-B735-B16153DF601B}" type="pres">
      <dgm:prSet presAssocID="{3A4CB884-6500-41F4-A10D-0BBA732F1D3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3502450-22D8-4B01-A9F4-9582BE542E64}" srcId="{B05C79CD-7954-4BAE-8B0E-BFD2834220AF}" destId="{3A4CB884-6500-41F4-A10D-0BBA732F1D3C}" srcOrd="1" destOrd="0" parTransId="{3C468AA8-7232-4FD5-8975-E6AB11EC6401}" sibTransId="{875E46E8-6677-46B5-8894-3F66E5A324E0}"/>
    <dgm:cxn modelId="{CE517A53-2A08-4D10-97DB-F823794600C9}" type="presOf" srcId="{3196C58E-EF28-4ECC-9F66-BFC998822E39}" destId="{F92EA0A4-1C0F-4B02-9A3B-57C84490299A}" srcOrd="0" destOrd="0" presId="urn:microsoft.com/office/officeart/2018/2/layout/IconVerticalSolidList"/>
    <dgm:cxn modelId="{2F9A96C6-5B57-4554-8924-909EABFFDA38}" type="presOf" srcId="{B05C79CD-7954-4BAE-8B0E-BFD2834220AF}" destId="{3878C7DF-F417-4F24-9640-0E87EF08D738}" srcOrd="0" destOrd="0" presId="urn:microsoft.com/office/officeart/2018/2/layout/IconVerticalSolidList"/>
    <dgm:cxn modelId="{F9BDA9EE-84C9-4A23-8F0C-C996953F1843}" srcId="{B05C79CD-7954-4BAE-8B0E-BFD2834220AF}" destId="{3196C58E-EF28-4ECC-9F66-BFC998822E39}" srcOrd="0" destOrd="0" parTransId="{58E8B2AF-E831-4FE8-96C6-B355C8F0298C}" sibTransId="{3FF391B2-AC67-4828-A585-D713F6B9FA53}"/>
    <dgm:cxn modelId="{8B4F7AF9-A621-4D9B-942C-DAC865474EC2}" type="presOf" srcId="{3A4CB884-6500-41F4-A10D-0BBA732F1D3C}" destId="{59899A90-6DC0-4713-B735-B16153DF601B}" srcOrd="0" destOrd="0" presId="urn:microsoft.com/office/officeart/2018/2/layout/IconVerticalSolidList"/>
    <dgm:cxn modelId="{490DDBB5-DE03-48D1-9C56-23C67059E491}" type="presParOf" srcId="{3878C7DF-F417-4F24-9640-0E87EF08D738}" destId="{F34398F6-EBAF-4EC5-8F21-83901CFF277C}" srcOrd="0" destOrd="0" presId="urn:microsoft.com/office/officeart/2018/2/layout/IconVerticalSolidList"/>
    <dgm:cxn modelId="{88824022-6E35-4356-A5D1-72943DCFDF78}" type="presParOf" srcId="{F34398F6-EBAF-4EC5-8F21-83901CFF277C}" destId="{D172D1B7-B4D0-49C4-A473-08C12CCB62E0}" srcOrd="0" destOrd="0" presId="urn:microsoft.com/office/officeart/2018/2/layout/IconVerticalSolidList"/>
    <dgm:cxn modelId="{863998C7-0409-43C2-AFB6-53767878A3CF}" type="presParOf" srcId="{F34398F6-EBAF-4EC5-8F21-83901CFF277C}" destId="{3D2D2EF2-B472-4181-B793-C18D0EF96D60}" srcOrd="1" destOrd="0" presId="urn:microsoft.com/office/officeart/2018/2/layout/IconVerticalSolidList"/>
    <dgm:cxn modelId="{FE399B7F-D1E4-4335-9956-CD4E5B073543}" type="presParOf" srcId="{F34398F6-EBAF-4EC5-8F21-83901CFF277C}" destId="{501BECB0-80DF-478C-B9DF-992D2A1B382B}" srcOrd="2" destOrd="0" presId="urn:microsoft.com/office/officeart/2018/2/layout/IconVerticalSolidList"/>
    <dgm:cxn modelId="{B716197A-2B5E-4BBE-823A-DC8F26DDFDCD}" type="presParOf" srcId="{F34398F6-EBAF-4EC5-8F21-83901CFF277C}" destId="{F92EA0A4-1C0F-4B02-9A3B-57C84490299A}" srcOrd="3" destOrd="0" presId="urn:microsoft.com/office/officeart/2018/2/layout/IconVerticalSolidList"/>
    <dgm:cxn modelId="{C9514212-7DFC-4B2E-9B0E-2C67622DAF64}" type="presParOf" srcId="{3878C7DF-F417-4F24-9640-0E87EF08D738}" destId="{DECF169F-D552-4B26-8163-6B6983A91DD2}" srcOrd="1" destOrd="0" presId="urn:microsoft.com/office/officeart/2018/2/layout/IconVerticalSolidList"/>
    <dgm:cxn modelId="{2A662329-BF03-4FF3-9E0C-38FFA1423BEB}" type="presParOf" srcId="{3878C7DF-F417-4F24-9640-0E87EF08D738}" destId="{F5F5BD35-CE92-4BB6-9228-10A8AAC73BF7}" srcOrd="2" destOrd="0" presId="urn:microsoft.com/office/officeart/2018/2/layout/IconVerticalSolidList"/>
    <dgm:cxn modelId="{E836D1FA-7CCE-432A-9BEB-EF2CCE4EF686}" type="presParOf" srcId="{F5F5BD35-CE92-4BB6-9228-10A8AAC73BF7}" destId="{7070377B-C61A-4DFA-A1A4-1D28EF718117}" srcOrd="0" destOrd="0" presId="urn:microsoft.com/office/officeart/2018/2/layout/IconVerticalSolidList"/>
    <dgm:cxn modelId="{44866355-CDCF-46B8-A8F7-4B4D266F22D5}" type="presParOf" srcId="{F5F5BD35-CE92-4BB6-9228-10A8AAC73BF7}" destId="{DCEC798D-D995-405D-A25E-ECF4545A4397}" srcOrd="1" destOrd="0" presId="urn:microsoft.com/office/officeart/2018/2/layout/IconVerticalSolidList"/>
    <dgm:cxn modelId="{161A61FF-C66B-40FE-B399-DBE3F4DEE953}" type="presParOf" srcId="{F5F5BD35-CE92-4BB6-9228-10A8AAC73BF7}" destId="{5F6632E0-DAFF-4A31-9FC9-7ADC79E948E3}" srcOrd="2" destOrd="0" presId="urn:microsoft.com/office/officeart/2018/2/layout/IconVerticalSolidList"/>
    <dgm:cxn modelId="{1EEAB77B-30D3-404F-9F93-87D161DA2A96}" type="presParOf" srcId="{F5F5BD35-CE92-4BB6-9228-10A8AAC73BF7}" destId="{59899A90-6DC0-4713-B735-B16153DF60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C4CB44-DA61-4BF8-85CF-5979669AF55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5C3202-D255-4370-A94A-32EB8737E06E}">
      <dgm:prSet/>
      <dgm:spPr/>
      <dgm:t>
        <a:bodyPr/>
        <a:lstStyle/>
        <a:p>
          <a:r>
            <a:rPr lang="en-US"/>
            <a:t>Control register</a:t>
          </a:r>
        </a:p>
      </dgm:t>
    </dgm:pt>
    <dgm:pt modelId="{D4A78DC3-A669-4627-BEC2-CDB8E5ECB541}" type="parTrans" cxnId="{6F9E6F15-BBAC-4C77-827B-9913E9739A03}">
      <dgm:prSet/>
      <dgm:spPr/>
      <dgm:t>
        <a:bodyPr/>
        <a:lstStyle/>
        <a:p>
          <a:endParaRPr lang="en-US"/>
        </a:p>
      </dgm:t>
    </dgm:pt>
    <dgm:pt modelId="{2710FB81-98D5-41B3-9959-315DFA077BBA}" type="sibTrans" cxnId="{6F9E6F15-BBAC-4C77-827B-9913E9739A03}">
      <dgm:prSet/>
      <dgm:spPr/>
      <dgm:t>
        <a:bodyPr/>
        <a:lstStyle/>
        <a:p>
          <a:endParaRPr lang="en-US"/>
        </a:p>
      </dgm:t>
    </dgm:pt>
    <dgm:pt modelId="{61929A55-5748-41F2-91BC-F2443AE4065D}">
      <dgm:prSet/>
      <dgm:spPr/>
      <dgm:t>
        <a:bodyPr/>
        <a:lstStyle/>
        <a:p>
          <a:r>
            <a:rPr lang="en-US"/>
            <a:t>Transmit</a:t>
          </a:r>
        </a:p>
      </dgm:t>
    </dgm:pt>
    <dgm:pt modelId="{90092552-B4B7-4A0F-9C9F-B53B05F29122}" type="parTrans" cxnId="{0F251D8A-AD8B-44B1-8F8F-BD04B4C35E49}">
      <dgm:prSet/>
      <dgm:spPr/>
      <dgm:t>
        <a:bodyPr/>
        <a:lstStyle/>
        <a:p>
          <a:endParaRPr lang="en-US"/>
        </a:p>
      </dgm:t>
    </dgm:pt>
    <dgm:pt modelId="{EBE33D16-9FBB-4F4A-A3F7-33CEF8B2320F}" type="sibTrans" cxnId="{0F251D8A-AD8B-44B1-8F8F-BD04B4C35E49}">
      <dgm:prSet/>
      <dgm:spPr/>
      <dgm:t>
        <a:bodyPr/>
        <a:lstStyle/>
        <a:p>
          <a:endParaRPr lang="en-US"/>
        </a:p>
      </dgm:t>
    </dgm:pt>
    <dgm:pt modelId="{87832320-A6FC-4B75-9639-BD0DAF4A9517}">
      <dgm:prSet/>
      <dgm:spPr/>
      <dgm:t>
        <a:bodyPr/>
        <a:lstStyle/>
        <a:p>
          <a:r>
            <a:rPr lang="en-US"/>
            <a:t>Receive</a:t>
          </a:r>
        </a:p>
      </dgm:t>
    </dgm:pt>
    <dgm:pt modelId="{F9296776-942E-46AC-A147-E24AE6E93417}" type="parTrans" cxnId="{1E9E31DF-BD31-47EA-A540-4D0F98234355}">
      <dgm:prSet/>
      <dgm:spPr/>
      <dgm:t>
        <a:bodyPr/>
        <a:lstStyle/>
        <a:p>
          <a:endParaRPr lang="en-US"/>
        </a:p>
      </dgm:t>
    </dgm:pt>
    <dgm:pt modelId="{24FAF282-D5C9-4226-8C21-C1D0BAB12627}" type="sibTrans" cxnId="{1E9E31DF-BD31-47EA-A540-4D0F98234355}">
      <dgm:prSet/>
      <dgm:spPr/>
      <dgm:t>
        <a:bodyPr/>
        <a:lstStyle/>
        <a:p>
          <a:endParaRPr lang="en-US"/>
        </a:p>
      </dgm:t>
    </dgm:pt>
    <dgm:pt modelId="{7736BF20-8AE9-4248-B83C-9469E17C168F}">
      <dgm:prSet/>
      <dgm:spPr/>
      <dgm:t>
        <a:bodyPr/>
        <a:lstStyle/>
        <a:p>
          <a:r>
            <a:rPr lang="en-US"/>
            <a:t>FIFO control</a:t>
          </a:r>
        </a:p>
      </dgm:t>
    </dgm:pt>
    <dgm:pt modelId="{B53B112F-43C2-44A7-9412-AD10628A365C}" type="parTrans" cxnId="{5634814E-A7A7-4000-8EBF-AE3F2776FD16}">
      <dgm:prSet/>
      <dgm:spPr/>
      <dgm:t>
        <a:bodyPr/>
        <a:lstStyle/>
        <a:p>
          <a:endParaRPr lang="en-US"/>
        </a:p>
      </dgm:t>
    </dgm:pt>
    <dgm:pt modelId="{258225DC-E8D9-4579-8716-7F7DFEB08664}" type="sibTrans" cxnId="{5634814E-A7A7-4000-8EBF-AE3F2776FD16}">
      <dgm:prSet/>
      <dgm:spPr/>
      <dgm:t>
        <a:bodyPr/>
        <a:lstStyle/>
        <a:p>
          <a:endParaRPr lang="en-US"/>
        </a:p>
      </dgm:t>
    </dgm:pt>
    <dgm:pt modelId="{7CABC248-D634-4D42-93FB-E7558D093537}">
      <dgm:prSet/>
      <dgm:spPr/>
      <dgm:t>
        <a:bodyPr/>
        <a:lstStyle/>
        <a:p>
          <a:r>
            <a:rPr lang="en-US"/>
            <a:t>Status</a:t>
          </a:r>
        </a:p>
      </dgm:t>
    </dgm:pt>
    <dgm:pt modelId="{B7EC8E8C-DD06-47E8-8219-5F31EE8D7F58}" type="parTrans" cxnId="{09F7588F-F0AA-43A7-B975-0766860F418C}">
      <dgm:prSet/>
      <dgm:spPr/>
      <dgm:t>
        <a:bodyPr/>
        <a:lstStyle/>
        <a:p>
          <a:endParaRPr lang="en-US"/>
        </a:p>
      </dgm:t>
    </dgm:pt>
    <dgm:pt modelId="{06C26C96-0853-40A7-95BA-D1E75C3542CC}" type="sibTrans" cxnId="{09F7588F-F0AA-43A7-B975-0766860F418C}">
      <dgm:prSet/>
      <dgm:spPr/>
      <dgm:t>
        <a:bodyPr/>
        <a:lstStyle/>
        <a:p>
          <a:endParaRPr lang="en-US"/>
        </a:p>
      </dgm:t>
    </dgm:pt>
    <dgm:pt modelId="{B41E38FB-4C18-4F55-9C08-90A42639E3BE}">
      <dgm:prSet/>
      <dgm:spPr/>
      <dgm:t>
        <a:bodyPr/>
        <a:lstStyle/>
        <a:p>
          <a:r>
            <a:rPr lang="en-US"/>
            <a:t>Interrupt </a:t>
          </a:r>
        </a:p>
      </dgm:t>
    </dgm:pt>
    <dgm:pt modelId="{ABB47554-0653-45E9-A318-3B1CD2FBBE0C}" type="parTrans" cxnId="{4C509EDC-A4C1-44EB-9AF1-C17F4613E44A}">
      <dgm:prSet/>
      <dgm:spPr/>
      <dgm:t>
        <a:bodyPr/>
        <a:lstStyle/>
        <a:p>
          <a:endParaRPr lang="en-US"/>
        </a:p>
      </dgm:t>
    </dgm:pt>
    <dgm:pt modelId="{9E272C55-1648-4FFF-80F7-980DF89E5527}" type="sibTrans" cxnId="{4C509EDC-A4C1-44EB-9AF1-C17F4613E44A}">
      <dgm:prSet/>
      <dgm:spPr/>
      <dgm:t>
        <a:bodyPr/>
        <a:lstStyle/>
        <a:p>
          <a:endParaRPr lang="en-US"/>
        </a:p>
      </dgm:t>
    </dgm:pt>
    <dgm:pt modelId="{A3746D9A-648E-4A05-8F39-BC0014A1762B}">
      <dgm:prSet/>
      <dgm:spPr/>
      <dgm:t>
        <a:bodyPr/>
        <a:lstStyle/>
        <a:p>
          <a:r>
            <a:rPr lang="en-US"/>
            <a:t>Interrupt enable</a:t>
          </a:r>
        </a:p>
      </dgm:t>
    </dgm:pt>
    <dgm:pt modelId="{18A78476-BBAE-475C-890F-D3E64B680038}" type="parTrans" cxnId="{635448D4-1D06-4DA5-B64E-177714A86911}">
      <dgm:prSet/>
      <dgm:spPr/>
      <dgm:t>
        <a:bodyPr/>
        <a:lstStyle/>
        <a:p>
          <a:endParaRPr lang="en-US"/>
        </a:p>
      </dgm:t>
    </dgm:pt>
    <dgm:pt modelId="{DB447B2B-322B-49A6-89EA-2E4E873454E3}" type="sibTrans" cxnId="{635448D4-1D06-4DA5-B64E-177714A86911}">
      <dgm:prSet/>
      <dgm:spPr/>
      <dgm:t>
        <a:bodyPr/>
        <a:lstStyle/>
        <a:p>
          <a:endParaRPr lang="en-US"/>
        </a:p>
      </dgm:t>
    </dgm:pt>
    <dgm:pt modelId="{1E2F3602-2DFA-4CBC-AFB2-CAFB67CC234A}">
      <dgm:prSet/>
      <dgm:spPr/>
      <dgm:t>
        <a:bodyPr/>
        <a:lstStyle/>
        <a:p>
          <a:r>
            <a:rPr lang="en-US"/>
            <a:t>Format control</a:t>
          </a:r>
        </a:p>
      </dgm:t>
    </dgm:pt>
    <dgm:pt modelId="{CFB0E636-A92C-4178-AB3D-2029B4DDC037}" type="parTrans" cxnId="{DA098E59-3C36-4CED-8A9C-15196056CA6E}">
      <dgm:prSet/>
      <dgm:spPr/>
      <dgm:t>
        <a:bodyPr/>
        <a:lstStyle/>
        <a:p>
          <a:endParaRPr lang="en-US"/>
        </a:p>
      </dgm:t>
    </dgm:pt>
    <dgm:pt modelId="{75C9BD4E-C22D-4CAF-9C4C-AC51EFC5B2C6}" type="sibTrans" cxnId="{DA098E59-3C36-4CED-8A9C-15196056CA6E}">
      <dgm:prSet/>
      <dgm:spPr/>
      <dgm:t>
        <a:bodyPr/>
        <a:lstStyle/>
        <a:p>
          <a:endParaRPr lang="en-US"/>
        </a:p>
      </dgm:t>
    </dgm:pt>
    <dgm:pt modelId="{BCE7AA1F-60F0-4BD3-96E8-3483D1C79B0F}" type="pres">
      <dgm:prSet presAssocID="{D5C4CB44-DA61-4BF8-85CF-5979669AF553}" presName="diagram" presStyleCnt="0">
        <dgm:presLayoutVars>
          <dgm:dir/>
          <dgm:resizeHandles val="exact"/>
        </dgm:presLayoutVars>
      </dgm:prSet>
      <dgm:spPr/>
    </dgm:pt>
    <dgm:pt modelId="{95C95C2C-08B4-4067-87AF-E7CF3FDDC309}" type="pres">
      <dgm:prSet presAssocID="{F75C3202-D255-4370-A94A-32EB8737E06E}" presName="node" presStyleLbl="node1" presStyleIdx="0" presStyleCnt="8">
        <dgm:presLayoutVars>
          <dgm:bulletEnabled val="1"/>
        </dgm:presLayoutVars>
      </dgm:prSet>
      <dgm:spPr/>
    </dgm:pt>
    <dgm:pt modelId="{9FBAB033-4E9B-4236-8F71-FAEA817A0D5E}" type="pres">
      <dgm:prSet presAssocID="{2710FB81-98D5-41B3-9959-315DFA077BBA}" presName="sibTrans" presStyleCnt="0"/>
      <dgm:spPr/>
    </dgm:pt>
    <dgm:pt modelId="{D8AD1CE8-D5C8-4039-9811-066F2C3A3A96}" type="pres">
      <dgm:prSet presAssocID="{61929A55-5748-41F2-91BC-F2443AE4065D}" presName="node" presStyleLbl="node1" presStyleIdx="1" presStyleCnt="8">
        <dgm:presLayoutVars>
          <dgm:bulletEnabled val="1"/>
        </dgm:presLayoutVars>
      </dgm:prSet>
      <dgm:spPr/>
    </dgm:pt>
    <dgm:pt modelId="{E1683A29-DADE-4D50-922E-C94EC4AA3E67}" type="pres">
      <dgm:prSet presAssocID="{EBE33D16-9FBB-4F4A-A3F7-33CEF8B2320F}" presName="sibTrans" presStyleCnt="0"/>
      <dgm:spPr/>
    </dgm:pt>
    <dgm:pt modelId="{DF28BB6F-BB2C-4913-81C8-BFD81C313BEF}" type="pres">
      <dgm:prSet presAssocID="{87832320-A6FC-4B75-9639-BD0DAF4A9517}" presName="node" presStyleLbl="node1" presStyleIdx="2" presStyleCnt="8">
        <dgm:presLayoutVars>
          <dgm:bulletEnabled val="1"/>
        </dgm:presLayoutVars>
      </dgm:prSet>
      <dgm:spPr/>
    </dgm:pt>
    <dgm:pt modelId="{420BC827-98CE-45BD-A668-BE2F549D1B22}" type="pres">
      <dgm:prSet presAssocID="{24FAF282-D5C9-4226-8C21-C1D0BAB12627}" presName="sibTrans" presStyleCnt="0"/>
      <dgm:spPr/>
    </dgm:pt>
    <dgm:pt modelId="{5E1AF73B-876C-48CD-B6A1-329A01BADF94}" type="pres">
      <dgm:prSet presAssocID="{7736BF20-8AE9-4248-B83C-9469E17C168F}" presName="node" presStyleLbl="node1" presStyleIdx="3" presStyleCnt="8">
        <dgm:presLayoutVars>
          <dgm:bulletEnabled val="1"/>
        </dgm:presLayoutVars>
      </dgm:prSet>
      <dgm:spPr/>
    </dgm:pt>
    <dgm:pt modelId="{A3F734D6-EE50-4B78-9153-1444A8F0500F}" type="pres">
      <dgm:prSet presAssocID="{258225DC-E8D9-4579-8716-7F7DFEB08664}" presName="sibTrans" presStyleCnt="0"/>
      <dgm:spPr/>
    </dgm:pt>
    <dgm:pt modelId="{C88FBAA6-8F32-48AD-BB18-65AEF81FD168}" type="pres">
      <dgm:prSet presAssocID="{7CABC248-D634-4D42-93FB-E7558D093537}" presName="node" presStyleLbl="node1" presStyleIdx="4" presStyleCnt="8">
        <dgm:presLayoutVars>
          <dgm:bulletEnabled val="1"/>
        </dgm:presLayoutVars>
      </dgm:prSet>
      <dgm:spPr/>
    </dgm:pt>
    <dgm:pt modelId="{CA116A2F-2E8E-4132-B541-25C9DAF52773}" type="pres">
      <dgm:prSet presAssocID="{06C26C96-0853-40A7-95BA-D1E75C3542CC}" presName="sibTrans" presStyleCnt="0"/>
      <dgm:spPr/>
    </dgm:pt>
    <dgm:pt modelId="{6846760E-F533-47EF-99FA-96E5F1501F08}" type="pres">
      <dgm:prSet presAssocID="{B41E38FB-4C18-4F55-9C08-90A42639E3BE}" presName="node" presStyleLbl="node1" presStyleIdx="5" presStyleCnt="8">
        <dgm:presLayoutVars>
          <dgm:bulletEnabled val="1"/>
        </dgm:presLayoutVars>
      </dgm:prSet>
      <dgm:spPr/>
    </dgm:pt>
    <dgm:pt modelId="{E3EB79C9-BC90-469A-BC66-FD17518CEF9B}" type="pres">
      <dgm:prSet presAssocID="{9E272C55-1648-4FFF-80F7-980DF89E5527}" presName="sibTrans" presStyleCnt="0"/>
      <dgm:spPr/>
    </dgm:pt>
    <dgm:pt modelId="{9DF42CE3-E76D-468D-9C62-47AFA7EF89AB}" type="pres">
      <dgm:prSet presAssocID="{A3746D9A-648E-4A05-8F39-BC0014A1762B}" presName="node" presStyleLbl="node1" presStyleIdx="6" presStyleCnt="8">
        <dgm:presLayoutVars>
          <dgm:bulletEnabled val="1"/>
        </dgm:presLayoutVars>
      </dgm:prSet>
      <dgm:spPr/>
    </dgm:pt>
    <dgm:pt modelId="{92BD0EFF-DF4C-410A-B1F7-1D724791E871}" type="pres">
      <dgm:prSet presAssocID="{DB447B2B-322B-49A6-89EA-2E4E873454E3}" presName="sibTrans" presStyleCnt="0"/>
      <dgm:spPr/>
    </dgm:pt>
    <dgm:pt modelId="{516412C1-FDA1-4B19-8F8E-974BF4AA218A}" type="pres">
      <dgm:prSet presAssocID="{1E2F3602-2DFA-4CBC-AFB2-CAFB67CC234A}" presName="node" presStyleLbl="node1" presStyleIdx="7" presStyleCnt="8">
        <dgm:presLayoutVars>
          <dgm:bulletEnabled val="1"/>
        </dgm:presLayoutVars>
      </dgm:prSet>
      <dgm:spPr/>
    </dgm:pt>
  </dgm:ptLst>
  <dgm:cxnLst>
    <dgm:cxn modelId="{5DBBC105-724C-4F02-A85D-9486A866F060}" type="presOf" srcId="{D5C4CB44-DA61-4BF8-85CF-5979669AF553}" destId="{BCE7AA1F-60F0-4BD3-96E8-3483D1C79B0F}" srcOrd="0" destOrd="0" presId="urn:microsoft.com/office/officeart/2005/8/layout/default"/>
    <dgm:cxn modelId="{9556DE07-E425-49F6-9555-2B2E3EAB0686}" type="presOf" srcId="{B41E38FB-4C18-4F55-9C08-90A42639E3BE}" destId="{6846760E-F533-47EF-99FA-96E5F1501F08}" srcOrd="0" destOrd="0" presId="urn:microsoft.com/office/officeart/2005/8/layout/default"/>
    <dgm:cxn modelId="{6F9E6F15-BBAC-4C77-827B-9913E9739A03}" srcId="{D5C4CB44-DA61-4BF8-85CF-5979669AF553}" destId="{F75C3202-D255-4370-A94A-32EB8737E06E}" srcOrd="0" destOrd="0" parTransId="{D4A78DC3-A669-4627-BEC2-CDB8E5ECB541}" sibTransId="{2710FB81-98D5-41B3-9959-315DFA077BBA}"/>
    <dgm:cxn modelId="{05837F41-CA9D-4F61-A8C0-9E3CE52DD676}" type="presOf" srcId="{61929A55-5748-41F2-91BC-F2443AE4065D}" destId="{D8AD1CE8-D5C8-4039-9811-066F2C3A3A96}" srcOrd="0" destOrd="0" presId="urn:microsoft.com/office/officeart/2005/8/layout/default"/>
    <dgm:cxn modelId="{11B5F04D-A48E-4750-8B41-62F67242B37F}" type="presOf" srcId="{7736BF20-8AE9-4248-B83C-9469E17C168F}" destId="{5E1AF73B-876C-48CD-B6A1-329A01BADF94}" srcOrd="0" destOrd="0" presId="urn:microsoft.com/office/officeart/2005/8/layout/default"/>
    <dgm:cxn modelId="{5634814E-A7A7-4000-8EBF-AE3F2776FD16}" srcId="{D5C4CB44-DA61-4BF8-85CF-5979669AF553}" destId="{7736BF20-8AE9-4248-B83C-9469E17C168F}" srcOrd="3" destOrd="0" parTransId="{B53B112F-43C2-44A7-9412-AD10628A365C}" sibTransId="{258225DC-E8D9-4579-8716-7F7DFEB08664}"/>
    <dgm:cxn modelId="{A9FEF970-86D8-4A5D-A6C6-E14828A18FE8}" type="presOf" srcId="{A3746D9A-648E-4A05-8F39-BC0014A1762B}" destId="{9DF42CE3-E76D-468D-9C62-47AFA7EF89AB}" srcOrd="0" destOrd="0" presId="urn:microsoft.com/office/officeart/2005/8/layout/default"/>
    <dgm:cxn modelId="{DA098E59-3C36-4CED-8A9C-15196056CA6E}" srcId="{D5C4CB44-DA61-4BF8-85CF-5979669AF553}" destId="{1E2F3602-2DFA-4CBC-AFB2-CAFB67CC234A}" srcOrd="7" destOrd="0" parTransId="{CFB0E636-A92C-4178-AB3D-2029B4DDC037}" sibTransId="{75C9BD4E-C22D-4CAF-9C4C-AC51EFC5B2C6}"/>
    <dgm:cxn modelId="{1A837A89-ECD4-4B01-B13A-18B43FC8FA76}" type="presOf" srcId="{7CABC248-D634-4D42-93FB-E7558D093537}" destId="{C88FBAA6-8F32-48AD-BB18-65AEF81FD168}" srcOrd="0" destOrd="0" presId="urn:microsoft.com/office/officeart/2005/8/layout/default"/>
    <dgm:cxn modelId="{0F251D8A-AD8B-44B1-8F8F-BD04B4C35E49}" srcId="{D5C4CB44-DA61-4BF8-85CF-5979669AF553}" destId="{61929A55-5748-41F2-91BC-F2443AE4065D}" srcOrd="1" destOrd="0" parTransId="{90092552-B4B7-4A0F-9C9F-B53B05F29122}" sibTransId="{EBE33D16-9FBB-4F4A-A3F7-33CEF8B2320F}"/>
    <dgm:cxn modelId="{09F7588F-F0AA-43A7-B975-0766860F418C}" srcId="{D5C4CB44-DA61-4BF8-85CF-5979669AF553}" destId="{7CABC248-D634-4D42-93FB-E7558D093537}" srcOrd="4" destOrd="0" parTransId="{B7EC8E8C-DD06-47E8-8219-5F31EE8D7F58}" sibTransId="{06C26C96-0853-40A7-95BA-D1E75C3542CC}"/>
    <dgm:cxn modelId="{5BA3A8A7-6672-4ADB-90A4-0185FB1800FB}" type="presOf" srcId="{87832320-A6FC-4B75-9639-BD0DAF4A9517}" destId="{DF28BB6F-BB2C-4913-81C8-BFD81C313BEF}" srcOrd="0" destOrd="0" presId="urn:microsoft.com/office/officeart/2005/8/layout/default"/>
    <dgm:cxn modelId="{03DFEDAD-BEAE-4138-94C1-046344F95286}" type="presOf" srcId="{1E2F3602-2DFA-4CBC-AFB2-CAFB67CC234A}" destId="{516412C1-FDA1-4B19-8F8E-974BF4AA218A}" srcOrd="0" destOrd="0" presId="urn:microsoft.com/office/officeart/2005/8/layout/default"/>
    <dgm:cxn modelId="{635448D4-1D06-4DA5-B64E-177714A86911}" srcId="{D5C4CB44-DA61-4BF8-85CF-5979669AF553}" destId="{A3746D9A-648E-4A05-8F39-BC0014A1762B}" srcOrd="6" destOrd="0" parTransId="{18A78476-BBAE-475C-890F-D3E64B680038}" sibTransId="{DB447B2B-322B-49A6-89EA-2E4E873454E3}"/>
    <dgm:cxn modelId="{446A2CD6-A480-4957-84B9-2ED306BF7702}" type="presOf" srcId="{F75C3202-D255-4370-A94A-32EB8737E06E}" destId="{95C95C2C-08B4-4067-87AF-E7CF3FDDC309}" srcOrd="0" destOrd="0" presId="urn:microsoft.com/office/officeart/2005/8/layout/default"/>
    <dgm:cxn modelId="{4C509EDC-A4C1-44EB-9AF1-C17F4613E44A}" srcId="{D5C4CB44-DA61-4BF8-85CF-5979669AF553}" destId="{B41E38FB-4C18-4F55-9C08-90A42639E3BE}" srcOrd="5" destOrd="0" parTransId="{ABB47554-0653-45E9-A318-3B1CD2FBBE0C}" sibTransId="{9E272C55-1648-4FFF-80F7-980DF89E5527}"/>
    <dgm:cxn modelId="{1E9E31DF-BD31-47EA-A540-4D0F98234355}" srcId="{D5C4CB44-DA61-4BF8-85CF-5979669AF553}" destId="{87832320-A6FC-4B75-9639-BD0DAF4A9517}" srcOrd="2" destOrd="0" parTransId="{F9296776-942E-46AC-A147-E24AE6E93417}" sibTransId="{24FAF282-D5C9-4226-8C21-C1D0BAB12627}"/>
    <dgm:cxn modelId="{54B06C4E-6D28-4386-AE88-BA28F2BB0CAF}" type="presParOf" srcId="{BCE7AA1F-60F0-4BD3-96E8-3483D1C79B0F}" destId="{95C95C2C-08B4-4067-87AF-E7CF3FDDC309}" srcOrd="0" destOrd="0" presId="urn:microsoft.com/office/officeart/2005/8/layout/default"/>
    <dgm:cxn modelId="{D1AD5F6C-9B4A-4652-8B32-42C49AACA3FF}" type="presParOf" srcId="{BCE7AA1F-60F0-4BD3-96E8-3483D1C79B0F}" destId="{9FBAB033-4E9B-4236-8F71-FAEA817A0D5E}" srcOrd="1" destOrd="0" presId="urn:microsoft.com/office/officeart/2005/8/layout/default"/>
    <dgm:cxn modelId="{A94D8D5D-2921-4CA5-A707-A2386D866B86}" type="presParOf" srcId="{BCE7AA1F-60F0-4BD3-96E8-3483D1C79B0F}" destId="{D8AD1CE8-D5C8-4039-9811-066F2C3A3A96}" srcOrd="2" destOrd="0" presId="urn:microsoft.com/office/officeart/2005/8/layout/default"/>
    <dgm:cxn modelId="{2818B3E8-C4F4-4302-8DA7-4BD7D4269414}" type="presParOf" srcId="{BCE7AA1F-60F0-4BD3-96E8-3483D1C79B0F}" destId="{E1683A29-DADE-4D50-922E-C94EC4AA3E67}" srcOrd="3" destOrd="0" presId="urn:microsoft.com/office/officeart/2005/8/layout/default"/>
    <dgm:cxn modelId="{6120F104-3761-4355-B717-F57A1C489539}" type="presParOf" srcId="{BCE7AA1F-60F0-4BD3-96E8-3483D1C79B0F}" destId="{DF28BB6F-BB2C-4913-81C8-BFD81C313BEF}" srcOrd="4" destOrd="0" presId="urn:microsoft.com/office/officeart/2005/8/layout/default"/>
    <dgm:cxn modelId="{D5785D6B-ED3D-418D-9128-41565098D9EF}" type="presParOf" srcId="{BCE7AA1F-60F0-4BD3-96E8-3483D1C79B0F}" destId="{420BC827-98CE-45BD-A668-BE2F549D1B22}" srcOrd="5" destOrd="0" presId="urn:microsoft.com/office/officeart/2005/8/layout/default"/>
    <dgm:cxn modelId="{4656B1A8-7E88-4358-8AA1-D34D28340A1C}" type="presParOf" srcId="{BCE7AA1F-60F0-4BD3-96E8-3483D1C79B0F}" destId="{5E1AF73B-876C-48CD-B6A1-329A01BADF94}" srcOrd="6" destOrd="0" presId="urn:microsoft.com/office/officeart/2005/8/layout/default"/>
    <dgm:cxn modelId="{7A4C2564-042D-43F6-B49F-EF6F84D941DF}" type="presParOf" srcId="{BCE7AA1F-60F0-4BD3-96E8-3483D1C79B0F}" destId="{A3F734D6-EE50-4B78-9153-1444A8F0500F}" srcOrd="7" destOrd="0" presId="urn:microsoft.com/office/officeart/2005/8/layout/default"/>
    <dgm:cxn modelId="{945B056A-69EA-4325-A2E9-CF8AF5B58977}" type="presParOf" srcId="{BCE7AA1F-60F0-4BD3-96E8-3483D1C79B0F}" destId="{C88FBAA6-8F32-48AD-BB18-65AEF81FD168}" srcOrd="8" destOrd="0" presId="urn:microsoft.com/office/officeart/2005/8/layout/default"/>
    <dgm:cxn modelId="{386C07F8-3617-4F53-A4EC-3A25C229F643}" type="presParOf" srcId="{BCE7AA1F-60F0-4BD3-96E8-3483D1C79B0F}" destId="{CA116A2F-2E8E-4132-B541-25C9DAF52773}" srcOrd="9" destOrd="0" presId="urn:microsoft.com/office/officeart/2005/8/layout/default"/>
    <dgm:cxn modelId="{EFAFCAFE-049D-4A3A-914B-ABB5FA3F774E}" type="presParOf" srcId="{BCE7AA1F-60F0-4BD3-96E8-3483D1C79B0F}" destId="{6846760E-F533-47EF-99FA-96E5F1501F08}" srcOrd="10" destOrd="0" presId="urn:microsoft.com/office/officeart/2005/8/layout/default"/>
    <dgm:cxn modelId="{3B7FD0A7-C426-42F0-A4D6-F8AD115B29F9}" type="presParOf" srcId="{BCE7AA1F-60F0-4BD3-96E8-3483D1C79B0F}" destId="{E3EB79C9-BC90-469A-BC66-FD17518CEF9B}" srcOrd="11" destOrd="0" presId="urn:microsoft.com/office/officeart/2005/8/layout/default"/>
    <dgm:cxn modelId="{228AF07B-AFE7-4FF6-A192-65CFA40C2A2C}" type="presParOf" srcId="{BCE7AA1F-60F0-4BD3-96E8-3483D1C79B0F}" destId="{9DF42CE3-E76D-468D-9C62-47AFA7EF89AB}" srcOrd="12" destOrd="0" presId="urn:microsoft.com/office/officeart/2005/8/layout/default"/>
    <dgm:cxn modelId="{5F64E6A1-9AFC-467F-ABD7-3E9431C827A5}" type="presParOf" srcId="{BCE7AA1F-60F0-4BD3-96E8-3483D1C79B0F}" destId="{92BD0EFF-DF4C-410A-B1F7-1D724791E871}" srcOrd="13" destOrd="0" presId="urn:microsoft.com/office/officeart/2005/8/layout/default"/>
    <dgm:cxn modelId="{7C2689A4-9179-4DCE-B246-9B1245F5A87E}" type="presParOf" srcId="{BCE7AA1F-60F0-4BD3-96E8-3483D1C79B0F}" destId="{516412C1-FDA1-4B19-8F8E-974BF4AA218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93F819-CCAA-4CC4-8C5A-B574827E9BE5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871BF63-13DB-4950-B134-20B2EFBD8011}">
      <dgm:prSet/>
      <dgm:spPr/>
      <dgm:t>
        <a:bodyPr/>
        <a:lstStyle/>
        <a:p>
          <a:r>
            <a:rPr lang="en-US" dirty="0"/>
            <a:t>Articulated robot.</a:t>
          </a:r>
        </a:p>
      </dgm:t>
    </dgm:pt>
    <dgm:pt modelId="{118F91A3-F5BD-40DB-9EB9-128358EC2665}" type="parTrans" cxnId="{E302DBF6-8E73-45CA-8ACE-93E3229C585C}">
      <dgm:prSet/>
      <dgm:spPr/>
      <dgm:t>
        <a:bodyPr/>
        <a:lstStyle/>
        <a:p>
          <a:endParaRPr lang="en-US"/>
        </a:p>
      </dgm:t>
    </dgm:pt>
    <dgm:pt modelId="{7E4EA231-7411-4088-A82D-E190B452D057}" type="sibTrans" cxnId="{E302DBF6-8E73-45CA-8ACE-93E3229C585C}">
      <dgm:prSet/>
      <dgm:spPr/>
      <dgm:t>
        <a:bodyPr/>
        <a:lstStyle/>
        <a:p>
          <a:endParaRPr lang="en-US"/>
        </a:p>
      </dgm:t>
    </dgm:pt>
    <dgm:pt modelId="{64A37258-B764-4450-A7DE-E2D5FD17E5AB}">
      <dgm:prSet/>
      <dgm:spPr/>
      <dgm:t>
        <a:bodyPr/>
        <a:lstStyle/>
        <a:p>
          <a:r>
            <a:rPr lang="en-US" dirty="0"/>
            <a:t>SCARA robot</a:t>
          </a:r>
        </a:p>
      </dgm:t>
    </dgm:pt>
    <dgm:pt modelId="{6D61A1D9-D81A-4EA1-A8D8-10C836BF66C4}" type="parTrans" cxnId="{3096A2B6-1CCC-4059-8D56-331F140EB53F}">
      <dgm:prSet/>
      <dgm:spPr/>
      <dgm:t>
        <a:bodyPr/>
        <a:lstStyle/>
        <a:p>
          <a:endParaRPr lang="en-US"/>
        </a:p>
      </dgm:t>
    </dgm:pt>
    <dgm:pt modelId="{B2B0C76B-0432-441E-8AA3-0C317342A130}" type="sibTrans" cxnId="{3096A2B6-1CCC-4059-8D56-331F140EB53F}">
      <dgm:prSet/>
      <dgm:spPr/>
      <dgm:t>
        <a:bodyPr/>
        <a:lstStyle/>
        <a:p>
          <a:endParaRPr lang="en-US"/>
        </a:p>
      </dgm:t>
    </dgm:pt>
    <dgm:pt modelId="{97829F27-177E-4939-9903-1C8012E3552A}">
      <dgm:prSet/>
      <dgm:spPr/>
      <dgm:t>
        <a:bodyPr/>
        <a:lstStyle/>
        <a:p>
          <a:r>
            <a:rPr lang="en-US" dirty="0"/>
            <a:t>Cartesian robot</a:t>
          </a:r>
        </a:p>
      </dgm:t>
    </dgm:pt>
    <dgm:pt modelId="{1C97DD61-F98A-4B9C-90F8-FBF16AAC8E2A}" type="parTrans" cxnId="{D5099FDA-CBBE-4060-9611-51F94E6D9463}">
      <dgm:prSet/>
      <dgm:spPr/>
      <dgm:t>
        <a:bodyPr/>
        <a:lstStyle/>
        <a:p>
          <a:endParaRPr lang="en-US"/>
        </a:p>
      </dgm:t>
    </dgm:pt>
    <dgm:pt modelId="{5228DFF8-1EB8-46B2-A6C7-B829DF337698}" type="sibTrans" cxnId="{D5099FDA-CBBE-4060-9611-51F94E6D9463}">
      <dgm:prSet/>
      <dgm:spPr/>
      <dgm:t>
        <a:bodyPr/>
        <a:lstStyle/>
        <a:p>
          <a:endParaRPr lang="en-US"/>
        </a:p>
      </dgm:t>
    </dgm:pt>
    <dgm:pt modelId="{7D92287E-0CBB-48C3-B0B6-81975AEE4E6F}">
      <dgm:prSet/>
      <dgm:spPr/>
      <dgm:t>
        <a:bodyPr/>
        <a:lstStyle/>
        <a:p>
          <a:r>
            <a:rPr lang="en-US" dirty="0"/>
            <a:t>Parallel or delta  robot</a:t>
          </a:r>
        </a:p>
      </dgm:t>
    </dgm:pt>
    <dgm:pt modelId="{02532977-1D1F-46A1-A2E1-AFA6D1ADCE36}" type="parTrans" cxnId="{B4A95FBE-BEEC-4129-8939-A036A90146E6}">
      <dgm:prSet/>
      <dgm:spPr/>
      <dgm:t>
        <a:bodyPr/>
        <a:lstStyle/>
        <a:p>
          <a:endParaRPr lang="en-US"/>
        </a:p>
      </dgm:t>
    </dgm:pt>
    <dgm:pt modelId="{ACCF1BA7-0EAE-4415-A5B8-25E80D2B8B7D}" type="sibTrans" cxnId="{B4A95FBE-BEEC-4129-8939-A036A90146E6}">
      <dgm:prSet/>
      <dgm:spPr/>
      <dgm:t>
        <a:bodyPr/>
        <a:lstStyle/>
        <a:p>
          <a:endParaRPr lang="en-US"/>
        </a:p>
      </dgm:t>
    </dgm:pt>
    <dgm:pt modelId="{23BD9B7F-F87C-4011-8ECB-CD49C11438D7}" type="pres">
      <dgm:prSet presAssocID="{5993F819-CCAA-4CC4-8C5A-B574827E9BE5}" presName="matrix" presStyleCnt="0">
        <dgm:presLayoutVars>
          <dgm:chMax val="1"/>
          <dgm:dir/>
          <dgm:resizeHandles val="exact"/>
        </dgm:presLayoutVars>
      </dgm:prSet>
      <dgm:spPr/>
    </dgm:pt>
    <dgm:pt modelId="{60E6B80B-4942-47EF-8092-CEF863B42004}" type="pres">
      <dgm:prSet presAssocID="{5993F819-CCAA-4CC4-8C5A-B574827E9BE5}" presName="diamond" presStyleLbl="bgShp" presStyleIdx="0" presStyleCnt="1"/>
      <dgm:spPr/>
    </dgm:pt>
    <dgm:pt modelId="{E1ADFC48-48D6-4628-962F-CBF1A3EF9F09}" type="pres">
      <dgm:prSet presAssocID="{5993F819-CCAA-4CC4-8C5A-B574827E9BE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5FA89C9-C6F0-41D9-A048-60651A949445}" type="pres">
      <dgm:prSet presAssocID="{5993F819-CCAA-4CC4-8C5A-B574827E9BE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54DA6AD-D750-454F-9439-AF1E640CF5AB}" type="pres">
      <dgm:prSet presAssocID="{5993F819-CCAA-4CC4-8C5A-B574827E9BE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BEFF723-A998-4C8A-BE7F-843B12036834}" type="pres">
      <dgm:prSet presAssocID="{5993F819-CCAA-4CC4-8C5A-B574827E9BE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FD2970B-1291-46C9-8926-F8498781A61B}" type="presOf" srcId="{64A37258-B764-4450-A7DE-E2D5FD17E5AB}" destId="{D5FA89C9-C6F0-41D9-A048-60651A949445}" srcOrd="0" destOrd="0" presId="urn:microsoft.com/office/officeart/2005/8/layout/matrix3"/>
    <dgm:cxn modelId="{32BAC42E-64CE-4C3B-A2DB-936A9201DEB2}" type="presOf" srcId="{5871BF63-13DB-4950-B134-20B2EFBD8011}" destId="{E1ADFC48-48D6-4628-962F-CBF1A3EF9F09}" srcOrd="0" destOrd="0" presId="urn:microsoft.com/office/officeart/2005/8/layout/matrix3"/>
    <dgm:cxn modelId="{D664D636-23B2-4997-B9CF-2C415D7D034E}" type="presOf" srcId="{7D92287E-0CBB-48C3-B0B6-81975AEE4E6F}" destId="{7BEFF723-A998-4C8A-BE7F-843B12036834}" srcOrd="0" destOrd="0" presId="urn:microsoft.com/office/officeart/2005/8/layout/matrix3"/>
    <dgm:cxn modelId="{2509947B-A292-460E-A19B-C0D5A40F1E7F}" type="presOf" srcId="{97829F27-177E-4939-9903-1C8012E3552A}" destId="{154DA6AD-D750-454F-9439-AF1E640CF5AB}" srcOrd="0" destOrd="0" presId="urn:microsoft.com/office/officeart/2005/8/layout/matrix3"/>
    <dgm:cxn modelId="{B4F95AA1-1E5C-47A1-B681-6770C1221BA7}" type="presOf" srcId="{5993F819-CCAA-4CC4-8C5A-B574827E9BE5}" destId="{23BD9B7F-F87C-4011-8ECB-CD49C11438D7}" srcOrd="0" destOrd="0" presId="urn:microsoft.com/office/officeart/2005/8/layout/matrix3"/>
    <dgm:cxn modelId="{3096A2B6-1CCC-4059-8D56-331F140EB53F}" srcId="{5993F819-CCAA-4CC4-8C5A-B574827E9BE5}" destId="{64A37258-B764-4450-A7DE-E2D5FD17E5AB}" srcOrd="1" destOrd="0" parTransId="{6D61A1D9-D81A-4EA1-A8D8-10C836BF66C4}" sibTransId="{B2B0C76B-0432-441E-8AA3-0C317342A130}"/>
    <dgm:cxn modelId="{B4A95FBE-BEEC-4129-8939-A036A90146E6}" srcId="{5993F819-CCAA-4CC4-8C5A-B574827E9BE5}" destId="{7D92287E-0CBB-48C3-B0B6-81975AEE4E6F}" srcOrd="3" destOrd="0" parTransId="{02532977-1D1F-46A1-A2E1-AFA6D1ADCE36}" sibTransId="{ACCF1BA7-0EAE-4415-A5B8-25E80D2B8B7D}"/>
    <dgm:cxn modelId="{D5099FDA-CBBE-4060-9611-51F94E6D9463}" srcId="{5993F819-CCAA-4CC4-8C5A-B574827E9BE5}" destId="{97829F27-177E-4939-9903-1C8012E3552A}" srcOrd="2" destOrd="0" parTransId="{1C97DD61-F98A-4B9C-90F8-FBF16AAC8E2A}" sibTransId="{5228DFF8-1EB8-46B2-A6C7-B829DF337698}"/>
    <dgm:cxn modelId="{E302DBF6-8E73-45CA-8ACE-93E3229C585C}" srcId="{5993F819-CCAA-4CC4-8C5A-B574827E9BE5}" destId="{5871BF63-13DB-4950-B134-20B2EFBD8011}" srcOrd="0" destOrd="0" parTransId="{118F91A3-F5BD-40DB-9EB9-128358EC2665}" sibTransId="{7E4EA231-7411-4088-A82D-E190B452D057}"/>
    <dgm:cxn modelId="{1147A205-CC02-4738-BAE0-E1BE00E1D17D}" type="presParOf" srcId="{23BD9B7F-F87C-4011-8ECB-CD49C11438D7}" destId="{60E6B80B-4942-47EF-8092-CEF863B42004}" srcOrd="0" destOrd="0" presId="urn:microsoft.com/office/officeart/2005/8/layout/matrix3"/>
    <dgm:cxn modelId="{241DFDBE-585F-458A-9D29-7EBED6A273F0}" type="presParOf" srcId="{23BD9B7F-F87C-4011-8ECB-CD49C11438D7}" destId="{E1ADFC48-48D6-4628-962F-CBF1A3EF9F09}" srcOrd="1" destOrd="0" presId="urn:microsoft.com/office/officeart/2005/8/layout/matrix3"/>
    <dgm:cxn modelId="{76F5E122-BC04-4C94-9ED5-69C3CF32893C}" type="presParOf" srcId="{23BD9B7F-F87C-4011-8ECB-CD49C11438D7}" destId="{D5FA89C9-C6F0-41D9-A048-60651A949445}" srcOrd="2" destOrd="0" presId="urn:microsoft.com/office/officeart/2005/8/layout/matrix3"/>
    <dgm:cxn modelId="{404942FC-8940-48D5-8452-E1B024F30D06}" type="presParOf" srcId="{23BD9B7F-F87C-4011-8ECB-CD49C11438D7}" destId="{154DA6AD-D750-454F-9439-AF1E640CF5AB}" srcOrd="3" destOrd="0" presId="urn:microsoft.com/office/officeart/2005/8/layout/matrix3"/>
    <dgm:cxn modelId="{AEEC8359-A9F7-4A21-867D-7096F69BB962}" type="presParOf" srcId="{23BD9B7F-F87C-4011-8ECB-CD49C11438D7}" destId="{7BEFF723-A998-4C8A-BE7F-843B1203683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02BD38-95A3-44D3-BC9B-F304E9D32321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8FB45B-AA01-48DF-A9C9-091BB6145B59}">
      <dgm:prSet/>
      <dgm:spPr/>
      <dgm:t>
        <a:bodyPr/>
        <a:lstStyle/>
        <a:p>
          <a:r>
            <a:rPr lang="en-US"/>
            <a:t>Improve</a:t>
          </a:r>
        </a:p>
      </dgm:t>
    </dgm:pt>
    <dgm:pt modelId="{B2DCEB66-51C2-4716-AC7F-C2E406118BA3}" type="parTrans" cxnId="{888F6E9C-3799-418D-B749-532A24371E78}">
      <dgm:prSet/>
      <dgm:spPr/>
      <dgm:t>
        <a:bodyPr/>
        <a:lstStyle/>
        <a:p>
          <a:endParaRPr lang="en-US"/>
        </a:p>
      </dgm:t>
    </dgm:pt>
    <dgm:pt modelId="{49B494EA-8430-43A9-9FE8-9F69A468F478}" type="sibTrans" cxnId="{888F6E9C-3799-418D-B749-532A24371E78}">
      <dgm:prSet/>
      <dgm:spPr/>
      <dgm:t>
        <a:bodyPr/>
        <a:lstStyle/>
        <a:p>
          <a:endParaRPr lang="en-US"/>
        </a:p>
      </dgm:t>
    </dgm:pt>
    <dgm:pt modelId="{6FC9D1E6-B12E-4609-9FDD-D01D2455AA0E}">
      <dgm:prSet/>
      <dgm:spPr/>
      <dgm:t>
        <a:bodyPr/>
        <a:lstStyle/>
        <a:p>
          <a:r>
            <a:rPr lang="en-US" dirty="0"/>
            <a:t>the Robot Arm’s Material</a:t>
          </a:r>
        </a:p>
      </dgm:t>
    </dgm:pt>
    <dgm:pt modelId="{94779856-6989-43B3-943C-5959EE701A73}" type="parTrans" cxnId="{55E504EB-7449-4F70-B9C8-3F494B9F75F5}">
      <dgm:prSet/>
      <dgm:spPr/>
      <dgm:t>
        <a:bodyPr/>
        <a:lstStyle/>
        <a:p>
          <a:endParaRPr lang="en-US"/>
        </a:p>
      </dgm:t>
    </dgm:pt>
    <dgm:pt modelId="{7DF32AAD-971D-452C-89BD-CA510463E453}" type="sibTrans" cxnId="{55E504EB-7449-4F70-B9C8-3F494B9F75F5}">
      <dgm:prSet/>
      <dgm:spPr/>
      <dgm:t>
        <a:bodyPr/>
        <a:lstStyle/>
        <a:p>
          <a:endParaRPr lang="en-US"/>
        </a:p>
      </dgm:t>
    </dgm:pt>
    <dgm:pt modelId="{C169EF5E-BC7F-4DA1-BC50-DB9E1CE8DEDE}">
      <dgm:prSet/>
      <dgm:spPr/>
      <dgm:t>
        <a:bodyPr/>
        <a:lstStyle/>
        <a:p>
          <a:r>
            <a:rPr lang="en-US"/>
            <a:t>Implement</a:t>
          </a:r>
        </a:p>
      </dgm:t>
    </dgm:pt>
    <dgm:pt modelId="{517FA25B-7533-45E6-8329-00BA5C4B4AFE}" type="parTrans" cxnId="{EAA49E8B-6AEB-4848-BDD3-A3D85CE6D492}">
      <dgm:prSet/>
      <dgm:spPr/>
      <dgm:t>
        <a:bodyPr/>
        <a:lstStyle/>
        <a:p>
          <a:endParaRPr lang="en-US"/>
        </a:p>
      </dgm:t>
    </dgm:pt>
    <dgm:pt modelId="{D50FD526-AD94-4DE2-B3EA-E38C840AEB6F}" type="sibTrans" cxnId="{EAA49E8B-6AEB-4848-BDD3-A3D85CE6D492}">
      <dgm:prSet/>
      <dgm:spPr/>
      <dgm:t>
        <a:bodyPr/>
        <a:lstStyle/>
        <a:p>
          <a:endParaRPr lang="en-US"/>
        </a:p>
      </dgm:t>
    </dgm:pt>
    <dgm:pt modelId="{C6DC3331-9C15-43E5-B65F-CA6010DABAAC}">
      <dgm:prSet/>
      <dgm:spPr/>
      <dgm:t>
        <a:bodyPr/>
        <a:lstStyle/>
        <a:p>
          <a:r>
            <a:rPr lang="en-US" dirty="0"/>
            <a:t>full image processing to detect the full object even it will be medicine or another things, and can choose it between many places.</a:t>
          </a:r>
        </a:p>
      </dgm:t>
    </dgm:pt>
    <dgm:pt modelId="{135E570B-1AB9-49CE-B99A-86E466D563E6}" type="parTrans" cxnId="{617557C0-6EA5-4495-9D76-699D0921C10B}">
      <dgm:prSet/>
      <dgm:spPr/>
      <dgm:t>
        <a:bodyPr/>
        <a:lstStyle/>
        <a:p>
          <a:endParaRPr lang="en-US"/>
        </a:p>
      </dgm:t>
    </dgm:pt>
    <dgm:pt modelId="{0596F6DD-09B3-4F40-AB9A-DC9D0A7CB048}" type="sibTrans" cxnId="{617557C0-6EA5-4495-9D76-699D0921C10B}">
      <dgm:prSet/>
      <dgm:spPr/>
      <dgm:t>
        <a:bodyPr/>
        <a:lstStyle/>
        <a:p>
          <a:endParaRPr lang="en-US"/>
        </a:p>
      </dgm:t>
    </dgm:pt>
    <dgm:pt modelId="{C5C34747-69AF-4317-A1A3-93E3C55E3944}" type="pres">
      <dgm:prSet presAssocID="{C302BD38-95A3-44D3-BC9B-F304E9D32321}" presName="Name0" presStyleCnt="0">
        <dgm:presLayoutVars>
          <dgm:dir/>
          <dgm:animLvl val="lvl"/>
          <dgm:resizeHandles val="exact"/>
        </dgm:presLayoutVars>
      </dgm:prSet>
      <dgm:spPr/>
    </dgm:pt>
    <dgm:pt modelId="{4EA58CC6-FC62-4C73-A809-DFD60557E5D8}" type="pres">
      <dgm:prSet presAssocID="{C169EF5E-BC7F-4DA1-BC50-DB9E1CE8DEDE}" presName="boxAndChildren" presStyleCnt="0"/>
      <dgm:spPr/>
    </dgm:pt>
    <dgm:pt modelId="{71325327-ACA3-44D3-B6C1-5E6C90279B42}" type="pres">
      <dgm:prSet presAssocID="{C169EF5E-BC7F-4DA1-BC50-DB9E1CE8DEDE}" presName="parentTextBox" presStyleLbl="alignNode1" presStyleIdx="0" presStyleCnt="2"/>
      <dgm:spPr/>
    </dgm:pt>
    <dgm:pt modelId="{BFA171D4-3AED-4131-9340-08E9B030A27B}" type="pres">
      <dgm:prSet presAssocID="{C169EF5E-BC7F-4DA1-BC50-DB9E1CE8DEDE}" presName="descendantBox" presStyleLbl="bgAccFollowNode1" presStyleIdx="0" presStyleCnt="2"/>
      <dgm:spPr/>
    </dgm:pt>
    <dgm:pt modelId="{B43813B1-816C-4D0A-9B1E-CF048B7133C9}" type="pres">
      <dgm:prSet presAssocID="{49B494EA-8430-43A9-9FE8-9F69A468F478}" presName="sp" presStyleCnt="0"/>
      <dgm:spPr/>
    </dgm:pt>
    <dgm:pt modelId="{1A156D9D-960A-438B-AAC1-4345D44C769D}" type="pres">
      <dgm:prSet presAssocID="{358FB45B-AA01-48DF-A9C9-091BB6145B59}" presName="arrowAndChildren" presStyleCnt="0"/>
      <dgm:spPr/>
    </dgm:pt>
    <dgm:pt modelId="{F9E9FF7D-28CF-450A-A933-CE0F1E5DEE30}" type="pres">
      <dgm:prSet presAssocID="{358FB45B-AA01-48DF-A9C9-091BB6145B59}" presName="parentTextArrow" presStyleLbl="node1" presStyleIdx="0" presStyleCnt="0"/>
      <dgm:spPr/>
    </dgm:pt>
    <dgm:pt modelId="{54249F68-0EAA-4A14-B070-C3822AAE95C5}" type="pres">
      <dgm:prSet presAssocID="{358FB45B-AA01-48DF-A9C9-091BB6145B59}" presName="arrow" presStyleLbl="alignNode1" presStyleIdx="1" presStyleCnt="2"/>
      <dgm:spPr/>
    </dgm:pt>
    <dgm:pt modelId="{FC61D865-2E02-48E9-9EA7-32CAD5E260AC}" type="pres">
      <dgm:prSet presAssocID="{358FB45B-AA01-48DF-A9C9-091BB6145B59}" presName="descendantArrow" presStyleLbl="bgAccFollowNode1" presStyleIdx="1" presStyleCnt="2"/>
      <dgm:spPr/>
    </dgm:pt>
  </dgm:ptLst>
  <dgm:cxnLst>
    <dgm:cxn modelId="{90D4970A-097C-4979-A44D-35324E4F2D32}" type="presOf" srcId="{358FB45B-AA01-48DF-A9C9-091BB6145B59}" destId="{F9E9FF7D-28CF-450A-A933-CE0F1E5DEE30}" srcOrd="0" destOrd="0" presId="urn:microsoft.com/office/officeart/2016/7/layout/VerticalDownArrowProcess"/>
    <dgm:cxn modelId="{FAE87932-C243-40E4-AE85-389EA794D710}" type="presOf" srcId="{C302BD38-95A3-44D3-BC9B-F304E9D32321}" destId="{C5C34747-69AF-4317-A1A3-93E3C55E3944}" srcOrd="0" destOrd="0" presId="urn:microsoft.com/office/officeart/2016/7/layout/VerticalDownArrowProcess"/>
    <dgm:cxn modelId="{E1AEB282-087E-45EB-AD41-6BB7817E354F}" type="presOf" srcId="{358FB45B-AA01-48DF-A9C9-091BB6145B59}" destId="{54249F68-0EAA-4A14-B070-C3822AAE95C5}" srcOrd="1" destOrd="0" presId="urn:microsoft.com/office/officeart/2016/7/layout/VerticalDownArrowProcess"/>
    <dgm:cxn modelId="{EAA49E8B-6AEB-4848-BDD3-A3D85CE6D492}" srcId="{C302BD38-95A3-44D3-BC9B-F304E9D32321}" destId="{C169EF5E-BC7F-4DA1-BC50-DB9E1CE8DEDE}" srcOrd="1" destOrd="0" parTransId="{517FA25B-7533-45E6-8329-00BA5C4B4AFE}" sibTransId="{D50FD526-AD94-4DE2-B3EA-E38C840AEB6F}"/>
    <dgm:cxn modelId="{888F6E9C-3799-418D-B749-532A24371E78}" srcId="{C302BD38-95A3-44D3-BC9B-F304E9D32321}" destId="{358FB45B-AA01-48DF-A9C9-091BB6145B59}" srcOrd="0" destOrd="0" parTransId="{B2DCEB66-51C2-4716-AC7F-C2E406118BA3}" sibTransId="{49B494EA-8430-43A9-9FE8-9F69A468F478}"/>
    <dgm:cxn modelId="{8DA978B1-0348-4FC7-A934-C9BFDE833FD0}" type="presOf" srcId="{C6DC3331-9C15-43E5-B65F-CA6010DABAAC}" destId="{BFA171D4-3AED-4131-9340-08E9B030A27B}" srcOrd="0" destOrd="0" presId="urn:microsoft.com/office/officeart/2016/7/layout/VerticalDownArrowProcess"/>
    <dgm:cxn modelId="{8F070EBE-06C0-4734-B76A-BB5A030A2C78}" type="presOf" srcId="{C169EF5E-BC7F-4DA1-BC50-DB9E1CE8DEDE}" destId="{71325327-ACA3-44D3-B6C1-5E6C90279B42}" srcOrd="0" destOrd="0" presId="urn:microsoft.com/office/officeart/2016/7/layout/VerticalDownArrowProcess"/>
    <dgm:cxn modelId="{617557C0-6EA5-4495-9D76-699D0921C10B}" srcId="{C169EF5E-BC7F-4DA1-BC50-DB9E1CE8DEDE}" destId="{C6DC3331-9C15-43E5-B65F-CA6010DABAAC}" srcOrd="0" destOrd="0" parTransId="{135E570B-1AB9-49CE-B99A-86E466D563E6}" sibTransId="{0596F6DD-09B3-4F40-AB9A-DC9D0A7CB048}"/>
    <dgm:cxn modelId="{9A2D0ED9-98DE-4C4A-89BF-CF7697D893D8}" type="presOf" srcId="{6FC9D1E6-B12E-4609-9FDD-D01D2455AA0E}" destId="{FC61D865-2E02-48E9-9EA7-32CAD5E260AC}" srcOrd="0" destOrd="0" presId="urn:microsoft.com/office/officeart/2016/7/layout/VerticalDownArrowProcess"/>
    <dgm:cxn modelId="{55E504EB-7449-4F70-B9C8-3F494B9F75F5}" srcId="{358FB45B-AA01-48DF-A9C9-091BB6145B59}" destId="{6FC9D1E6-B12E-4609-9FDD-D01D2455AA0E}" srcOrd="0" destOrd="0" parTransId="{94779856-6989-43B3-943C-5959EE701A73}" sibTransId="{7DF32AAD-971D-452C-89BD-CA510463E453}"/>
    <dgm:cxn modelId="{CDAADB96-558F-442A-BB2A-68B1DB68350F}" type="presParOf" srcId="{C5C34747-69AF-4317-A1A3-93E3C55E3944}" destId="{4EA58CC6-FC62-4C73-A809-DFD60557E5D8}" srcOrd="0" destOrd="0" presId="urn:microsoft.com/office/officeart/2016/7/layout/VerticalDownArrowProcess"/>
    <dgm:cxn modelId="{77D4D803-AC99-45F2-819D-942E6F5A4187}" type="presParOf" srcId="{4EA58CC6-FC62-4C73-A809-DFD60557E5D8}" destId="{71325327-ACA3-44D3-B6C1-5E6C90279B42}" srcOrd="0" destOrd="0" presId="urn:microsoft.com/office/officeart/2016/7/layout/VerticalDownArrowProcess"/>
    <dgm:cxn modelId="{67BD301F-8B7D-462C-8301-9D2DFEFCBDA2}" type="presParOf" srcId="{4EA58CC6-FC62-4C73-A809-DFD60557E5D8}" destId="{BFA171D4-3AED-4131-9340-08E9B030A27B}" srcOrd="1" destOrd="0" presId="urn:microsoft.com/office/officeart/2016/7/layout/VerticalDownArrowProcess"/>
    <dgm:cxn modelId="{83866085-D68B-4DAB-8FC0-9B1EE6F8FBF1}" type="presParOf" srcId="{C5C34747-69AF-4317-A1A3-93E3C55E3944}" destId="{B43813B1-816C-4D0A-9B1E-CF048B7133C9}" srcOrd="1" destOrd="0" presId="urn:microsoft.com/office/officeart/2016/7/layout/VerticalDownArrowProcess"/>
    <dgm:cxn modelId="{758AA036-63F8-47A5-B0ED-E7C16B32303C}" type="presParOf" srcId="{C5C34747-69AF-4317-A1A3-93E3C55E3944}" destId="{1A156D9D-960A-438B-AAC1-4345D44C769D}" srcOrd="2" destOrd="0" presId="urn:microsoft.com/office/officeart/2016/7/layout/VerticalDownArrowProcess"/>
    <dgm:cxn modelId="{7E5CBE21-97D4-4A8F-8CF8-439B7259C121}" type="presParOf" srcId="{1A156D9D-960A-438B-AAC1-4345D44C769D}" destId="{F9E9FF7D-28CF-450A-A933-CE0F1E5DEE30}" srcOrd="0" destOrd="0" presId="urn:microsoft.com/office/officeart/2016/7/layout/VerticalDownArrowProcess"/>
    <dgm:cxn modelId="{EC2113D2-0B97-4F91-811D-FEE102F0E80C}" type="presParOf" srcId="{1A156D9D-960A-438B-AAC1-4345D44C769D}" destId="{54249F68-0EAA-4A14-B070-C3822AAE95C5}" srcOrd="1" destOrd="0" presId="urn:microsoft.com/office/officeart/2016/7/layout/VerticalDownArrowProcess"/>
    <dgm:cxn modelId="{29DB6EF1-67A2-4179-A569-FAC88D5EA464}" type="presParOf" srcId="{1A156D9D-960A-438B-AAC1-4345D44C769D}" destId="{FC61D865-2E02-48E9-9EA7-32CAD5E260AC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80223-AC0C-448F-9321-B3DB60227448}">
      <dsp:nvSpPr>
        <dsp:cNvPr id="0" name=""/>
        <dsp:cNvSpPr/>
      </dsp:nvSpPr>
      <dsp:spPr>
        <a:xfrm>
          <a:off x="0" y="1034316"/>
          <a:ext cx="636422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AA314-24DD-4144-8C16-B0586BF1557B}">
      <dsp:nvSpPr>
        <dsp:cNvPr id="0" name=""/>
        <dsp:cNvSpPr/>
      </dsp:nvSpPr>
      <dsp:spPr>
        <a:xfrm>
          <a:off x="318211" y="709595"/>
          <a:ext cx="4454956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Supervisor: Dr/Fatma </a:t>
          </a:r>
          <a:r>
            <a:rPr lang="en-US" sz="2200" b="1" kern="1200" dirty="0" err="1"/>
            <a:t>Elfouly</a:t>
          </a:r>
          <a:endParaRPr lang="en-US" sz="2200" b="1" kern="1200" dirty="0"/>
        </a:p>
      </dsp:txBody>
      <dsp:txXfrm>
        <a:off x="349914" y="741298"/>
        <a:ext cx="4391550" cy="586034"/>
      </dsp:txXfrm>
    </dsp:sp>
    <dsp:sp modelId="{AE1038B7-9EF4-4E43-A9C9-FF6D41ABDFDE}">
      <dsp:nvSpPr>
        <dsp:cNvPr id="0" name=""/>
        <dsp:cNvSpPr/>
      </dsp:nvSpPr>
      <dsp:spPr>
        <a:xfrm>
          <a:off x="0" y="2032236"/>
          <a:ext cx="6364224" cy="277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458216" rIns="49393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Mohamed Ashraf Gouda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Mohamed Sabry Mohamed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Mustafa Mahmoud Shafeeq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Mohamed Mourad Ramadan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Mohamed Yehia Ahmed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Nasser Alaa Eldein Ibrahim</a:t>
          </a:r>
        </a:p>
      </dsp:txBody>
      <dsp:txXfrm>
        <a:off x="0" y="2032236"/>
        <a:ext cx="6364224" cy="2772000"/>
      </dsp:txXfrm>
    </dsp:sp>
    <dsp:sp modelId="{60BC65B8-A750-478E-B544-F5C1113CEEF4}">
      <dsp:nvSpPr>
        <dsp:cNvPr id="0" name=""/>
        <dsp:cNvSpPr/>
      </dsp:nvSpPr>
      <dsp:spPr>
        <a:xfrm>
          <a:off x="318211" y="1707516"/>
          <a:ext cx="4454956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Team Members</a:t>
          </a:r>
        </a:p>
      </dsp:txBody>
      <dsp:txXfrm>
        <a:off x="349914" y="1739219"/>
        <a:ext cx="4391550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35026-326B-476E-BC82-0F216F511CFB}">
      <dsp:nvSpPr>
        <dsp:cNvPr id="0" name=""/>
        <dsp:cNvSpPr/>
      </dsp:nvSpPr>
      <dsp:spPr>
        <a:xfrm>
          <a:off x="0" y="450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AD939-8C7B-49A5-8A63-928B1BED674D}">
      <dsp:nvSpPr>
        <dsp:cNvPr id="0" name=""/>
        <dsp:cNvSpPr/>
      </dsp:nvSpPr>
      <dsp:spPr>
        <a:xfrm>
          <a:off x="0" y="450"/>
          <a:ext cx="10168127" cy="52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Motivation</a:t>
          </a:r>
        </a:p>
      </dsp:txBody>
      <dsp:txXfrm>
        <a:off x="0" y="450"/>
        <a:ext cx="10168127" cy="527610"/>
      </dsp:txXfrm>
    </dsp:sp>
    <dsp:sp modelId="{3344DAD4-3ACA-4C62-B03A-0BAB376618D6}">
      <dsp:nvSpPr>
        <dsp:cNvPr id="0" name=""/>
        <dsp:cNvSpPr/>
      </dsp:nvSpPr>
      <dsp:spPr>
        <a:xfrm>
          <a:off x="0" y="528061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9F191-EB43-4936-A5D0-49A5C126FCD4}">
      <dsp:nvSpPr>
        <dsp:cNvPr id="0" name=""/>
        <dsp:cNvSpPr/>
      </dsp:nvSpPr>
      <dsp:spPr>
        <a:xfrm>
          <a:off x="0" y="528061"/>
          <a:ext cx="10168127" cy="52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Problem description </a:t>
          </a:r>
        </a:p>
      </dsp:txBody>
      <dsp:txXfrm>
        <a:off x="0" y="528061"/>
        <a:ext cx="10168127" cy="527610"/>
      </dsp:txXfrm>
    </dsp:sp>
    <dsp:sp modelId="{95E55E99-B882-4FAD-8B97-5F9BC51221E6}">
      <dsp:nvSpPr>
        <dsp:cNvPr id="0" name=""/>
        <dsp:cNvSpPr/>
      </dsp:nvSpPr>
      <dsp:spPr>
        <a:xfrm>
          <a:off x="0" y="1055672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AC396-B997-4274-AF59-5AB76ABE0E5F}">
      <dsp:nvSpPr>
        <dsp:cNvPr id="0" name=""/>
        <dsp:cNvSpPr/>
      </dsp:nvSpPr>
      <dsp:spPr>
        <a:xfrm>
          <a:off x="0" y="1055672"/>
          <a:ext cx="10168127" cy="52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Problem solution</a:t>
          </a:r>
        </a:p>
      </dsp:txBody>
      <dsp:txXfrm>
        <a:off x="0" y="1055672"/>
        <a:ext cx="10168127" cy="527610"/>
      </dsp:txXfrm>
    </dsp:sp>
    <dsp:sp modelId="{63CB9661-6988-4A54-9A33-7F1C92070981}">
      <dsp:nvSpPr>
        <dsp:cNvPr id="0" name=""/>
        <dsp:cNvSpPr/>
      </dsp:nvSpPr>
      <dsp:spPr>
        <a:xfrm>
          <a:off x="0" y="1583282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9677E-3062-496C-936F-0E9C764BBB0B}">
      <dsp:nvSpPr>
        <dsp:cNvPr id="0" name=""/>
        <dsp:cNvSpPr/>
      </dsp:nvSpPr>
      <dsp:spPr>
        <a:xfrm>
          <a:off x="0" y="1583282"/>
          <a:ext cx="10168127" cy="52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0" y="1583282"/>
        <a:ext cx="10168127" cy="527610"/>
      </dsp:txXfrm>
    </dsp:sp>
    <dsp:sp modelId="{2917D977-6247-4633-97B6-78565CD53214}">
      <dsp:nvSpPr>
        <dsp:cNvPr id="0" name=""/>
        <dsp:cNvSpPr/>
      </dsp:nvSpPr>
      <dsp:spPr>
        <a:xfrm>
          <a:off x="0" y="2110893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1448F-53D1-433F-B92B-347AE4A053DF}">
      <dsp:nvSpPr>
        <dsp:cNvPr id="0" name=""/>
        <dsp:cNvSpPr/>
      </dsp:nvSpPr>
      <dsp:spPr>
        <a:xfrm>
          <a:off x="0" y="2110893"/>
          <a:ext cx="10168127" cy="52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Hardware</a:t>
          </a:r>
        </a:p>
      </dsp:txBody>
      <dsp:txXfrm>
        <a:off x="0" y="2110893"/>
        <a:ext cx="10168127" cy="527610"/>
      </dsp:txXfrm>
    </dsp:sp>
    <dsp:sp modelId="{8DE6EBC8-0628-4344-8BC8-048AD75D4AC9}">
      <dsp:nvSpPr>
        <dsp:cNvPr id="0" name=""/>
        <dsp:cNvSpPr/>
      </dsp:nvSpPr>
      <dsp:spPr>
        <a:xfrm>
          <a:off x="0" y="2638503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A562-C602-4D27-A304-3800EA46AA5F}">
      <dsp:nvSpPr>
        <dsp:cNvPr id="0" name=""/>
        <dsp:cNvSpPr/>
      </dsp:nvSpPr>
      <dsp:spPr>
        <a:xfrm>
          <a:off x="0" y="2638503"/>
          <a:ext cx="10168127" cy="52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Software</a:t>
          </a:r>
        </a:p>
      </dsp:txBody>
      <dsp:txXfrm>
        <a:off x="0" y="2638503"/>
        <a:ext cx="10168127" cy="527610"/>
      </dsp:txXfrm>
    </dsp:sp>
    <dsp:sp modelId="{8AF1C5BC-659E-4CE9-93D0-1B583602E8B8}">
      <dsp:nvSpPr>
        <dsp:cNvPr id="0" name=""/>
        <dsp:cNvSpPr/>
      </dsp:nvSpPr>
      <dsp:spPr>
        <a:xfrm>
          <a:off x="0" y="3166114"/>
          <a:ext cx="101681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725E1-D666-4795-819B-BA361EBDB909}">
      <dsp:nvSpPr>
        <dsp:cNvPr id="0" name=""/>
        <dsp:cNvSpPr/>
      </dsp:nvSpPr>
      <dsp:spPr>
        <a:xfrm>
          <a:off x="0" y="3166114"/>
          <a:ext cx="10168127" cy="52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Future plans</a:t>
          </a:r>
        </a:p>
      </dsp:txBody>
      <dsp:txXfrm>
        <a:off x="0" y="3166114"/>
        <a:ext cx="10168127" cy="527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5BFF7-59FF-4950-BE89-EF3A1F5AC24D}">
      <dsp:nvSpPr>
        <dsp:cNvPr id="0" name=""/>
        <dsp:cNvSpPr/>
      </dsp:nvSpPr>
      <dsp:spPr>
        <a:xfrm>
          <a:off x="79255" y="704971"/>
          <a:ext cx="772532" cy="772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2BE96-E15D-4893-9D56-4955E8666D27}">
      <dsp:nvSpPr>
        <dsp:cNvPr id="0" name=""/>
        <dsp:cNvSpPr/>
      </dsp:nvSpPr>
      <dsp:spPr>
        <a:xfrm>
          <a:off x="241487" y="867203"/>
          <a:ext cx="448069" cy="4480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F5577-4770-4681-BAA9-7E12480747E5}">
      <dsp:nvSpPr>
        <dsp:cNvPr id="0" name=""/>
        <dsp:cNvSpPr/>
      </dsp:nvSpPr>
      <dsp:spPr>
        <a:xfrm>
          <a:off x="1017330" y="704971"/>
          <a:ext cx="1820970" cy="772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We will solve these problems in the following steps:</a:t>
          </a:r>
          <a:endParaRPr lang="en-US" sz="1400" kern="1200" dirty="0"/>
        </a:p>
      </dsp:txBody>
      <dsp:txXfrm>
        <a:off x="1017330" y="704971"/>
        <a:ext cx="1820970" cy="772532"/>
      </dsp:txXfrm>
    </dsp:sp>
    <dsp:sp modelId="{D0B443F2-41C3-44D8-9A37-CF15BC3CF80D}">
      <dsp:nvSpPr>
        <dsp:cNvPr id="0" name=""/>
        <dsp:cNvSpPr/>
      </dsp:nvSpPr>
      <dsp:spPr>
        <a:xfrm>
          <a:off x="3155591" y="704971"/>
          <a:ext cx="772532" cy="772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8211C-FAD5-4606-99F9-01AD992BEFDC}">
      <dsp:nvSpPr>
        <dsp:cNvPr id="0" name=""/>
        <dsp:cNvSpPr/>
      </dsp:nvSpPr>
      <dsp:spPr>
        <a:xfrm>
          <a:off x="3317823" y="867203"/>
          <a:ext cx="448069" cy="4480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53233-D5A8-4E3D-97A0-581BCBF4AC91}">
      <dsp:nvSpPr>
        <dsp:cNvPr id="0" name=""/>
        <dsp:cNvSpPr/>
      </dsp:nvSpPr>
      <dsp:spPr>
        <a:xfrm>
          <a:off x="4093666" y="704971"/>
          <a:ext cx="1820970" cy="772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We will make a robotic arm to help them for bringing the object.</a:t>
          </a:r>
          <a:endParaRPr lang="en-US" sz="1400" kern="1200" dirty="0"/>
        </a:p>
      </dsp:txBody>
      <dsp:txXfrm>
        <a:off x="4093666" y="704971"/>
        <a:ext cx="1820970" cy="772532"/>
      </dsp:txXfrm>
    </dsp:sp>
    <dsp:sp modelId="{1AF15D76-E116-4125-97C4-8E9D7E82D9FB}">
      <dsp:nvSpPr>
        <dsp:cNvPr id="0" name=""/>
        <dsp:cNvSpPr/>
      </dsp:nvSpPr>
      <dsp:spPr>
        <a:xfrm>
          <a:off x="79255" y="2082746"/>
          <a:ext cx="772532" cy="772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368AE-681D-478B-9212-36ECEC1E950E}">
      <dsp:nvSpPr>
        <dsp:cNvPr id="0" name=""/>
        <dsp:cNvSpPr/>
      </dsp:nvSpPr>
      <dsp:spPr>
        <a:xfrm>
          <a:off x="241487" y="2244978"/>
          <a:ext cx="448069" cy="4480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D68A4-62CF-413C-83F7-B3D169EA77BF}">
      <dsp:nvSpPr>
        <dsp:cNvPr id="0" name=""/>
        <dsp:cNvSpPr/>
      </dsp:nvSpPr>
      <dsp:spPr>
        <a:xfrm>
          <a:off x="1017330" y="2082746"/>
          <a:ext cx="1820970" cy="772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Voice Recognition system let them send commands by voice.</a:t>
          </a:r>
          <a:endParaRPr lang="en-US" sz="1400" kern="1200" dirty="0"/>
        </a:p>
      </dsp:txBody>
      <dsp:txXfrm>
        <a:off x="1017330" y="2082746"/>
        <a:ext cx="1820970" cy="772532"/>
      </dsp:txXfrm>
    </dsp:sp>
    <dsp:sp modelId="{FF8D17DE-553A-4350-A211-A0765AE49520}">
      <dsp:nvSpPr>
        <dsp:cNvPr id="0" name=""/>
        <dsp:cNvSpPr/>
      </dsp:nvSpPr>
      <dsp:spPr>
        <a:xfrm>
          <a:off x="3155591" y="2082746"/>
          <a:ext cx="772532" cy="772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6875A-9471-472D-879A-018DDC649F63}">
      <dsp:nvSpPr>
        <dsp:cNvPr id="0" name=""/>
        <dsp:cNvSpPr/>
      </dsp:nvSpPr>
      <dsp:spPr>
        <a:xfrm>
          <a:off x="3317823" y="2244978"/>
          <a:ext cx="448069" cy="4480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C9383-0F0B-4AA2-9B6E-11ECEAF83362}">
      <dsp:nvSpPr>
        <dsp:cNvPr id="0" name=""/>
        <dsp:cNvSpPr/>
      </dsp:nvSpPr>
      <dsp:spPr>
        <a:xfrm>
          <a:off x="4093666" y="2082746"/>
          <a:ext cx="1820970" cy="772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The voice input will be via Bluetooth.</a:t>
          </a:r>
          <a:endParaRPr lang="en-US" sz="1400" kern="1200" dirty="0"/>
        </a:p>
      </dsp:txBody>
      <dsp:txXfrm>
        <a:off x="4093666" y="2082746"/>
        <a:ext cx="1820970" cy="7725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2D1B7-B4D0-49C4-A473-08C12CCB62E0}">
      <dsp:nvSpPr>
        <dsp:cNvPr id="0" name=""/>
        <dsp:cNvSpPr/>
      </dsp:nvSpPr>
      <dsp:spPr>
        <a:xfrm>
          <a:off x="0" y="737006"/>
          <a:ext cx="10506456" cy="136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D2EF2-B472-4181-B793-C18D0EF96D60}">
      <dsp:nvSpPr>
        <dsp:cNvPr id="0" name=""/>
        <dsp:cNvSpPr/>
      </dsp:nvSpPr>
      <dsp:spPr>
        <a:xfrm>
          <a:off x="411589" y="1043147"/>
          <a:ext cx="748344" cy="7483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EA0A4-1C0F-4B02-9A3B-57C84490299A}">
      <dsp:nvSpPr>
        <dsp:cNvPr id="0" name=""/>
        <dsp:cNvSpPr/>
      </dsp:nvSpPr>
      <dsp:spPr>
        <a:xfrm>
          <a:off x="1571524" y="737006"/>
          <a:ext cx="8934931" cy="136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144000" rIns="144000" bIns="1440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by operating system to provide hooks into various functions.</a:t>
          </a:r>
        </a:p>
      </dsp:txBody>
      <dsp:txXfrm>
        <a:off x="1571524" y="737006"/>
        <a:ext cx="8934931" cy="1360627"/>
      </dsp:txXfrm>
    </dsp:sp>
    <dsp:sp modelId="{7070377B-C61A-4DFA-A1A4-1D28EF718117}">
      <dsp:nvSpPr>
        <dsp:cNvPr id="0" name=""/>
        <dsp:cNvSpPr/>
      </dsp:nvSpPr>
      <dsp:spPr>
        <a:xfrm>
          <a:off x="0" y="2437790"/>
          <a:ext cx="10506456" cy="136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C798D-D995-405D-A25E-ECF4545A4397}">
      <dsp:nvSpPr>
        <dsp:cNvPr id="0" name=""/>
        <dsp:cNvSpPr/>
      </dsp:nvSpPr>
      <dsp:spPr>
        <a:xfrm>
          <a:off x="411589" y="2743931"/>
          <a:ext cx="748344" cy="748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99A90-6DC0-4713-B735-B16153DF601B}">
      <dsp:nvSpPr>
        <dsp:cNvPr id="0" name=""/>
        <dsp:cNvSpPr/>
      </dsp:nvSpPr>
      <dsp:spPr>
        <a:xfrm>
          <a:off x="1571524" y="2437790"/>
          <a:ext cx="8934931" cy="136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144000" rIns="144000" bIns="1440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as a communication mechanism between different paths of the program.</a:t>
          </a:r>
        </a:p>
      </dsp:txBody>
      <dsp:txXfrm>
        <a:off x="1571524" y="2437790"/>
        <a:ext cx="8934931" cy="1360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95C2C-08B4-4067-87AF-E7CF3FDDC309}">
      <dsp:nvSpPr>
        <dsp:cNvPr id="0" name=""/>
        <dsp:cNvSpPr/>
      </dsp:nvSpPr>
      <dsp:spPr>
        <a:xfrm>
          <a:off x="3080" y="590125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Control register</a:t>
          </a:r>
        </a:p>
      </dsp:txBody>
      <dsp:txXfrm>
        <a:off x="3080" y="590125"/>
        <a:ext cx="2444055" cy="1466433"/>
      </dsp:txXfrm>
    </dsp:sp>
    <dsp:sp modelId="{D8AD1CE8-D5C8-4039-9811-066F2C3A3A96}">
      <dsp:nvSpPr>
        <dsp:cNvPr id="0" name=""/>
        <dsp:cNvSpPr/>
      </dsp:nvSpPr>
      <dsp:spPr>
        <a:xfrm>
          <a:off x="2691541" y="590125"/>
          <a:ext cx="2444055" cy="1466433"/>
        </a:xfrm>
        <a:prstGeom prst="rect">
          <a:avLst/>
        </a:prstGeom>
        <a:solidFill>
          <a:schemeClr val="accent5">
            <a:hueOff val="2487123"/>
            <a:satOff val="1099"/>
            <a:lumOff val="-1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Transmit</a:t>
          </a:r>
        </a:p>
      </dsp:txBody>
      <dsp:txXfrm>
        <a:off x="2691541" y="590125"/>
        <a:ext cx="2444055" cy="1466433"/>
      </dsp:txXfrm>
    </dsp:sp>
    <dsp:sp modelId="{DF28BB6F-BB2C-4913-81C8-BFD81C313BEF}">
      <dsp:nvSpPr>
        <dsp:cNvPr id="0" name=""/>
        <dsp:cNvSpPr/>
      </dsp:nvSpPr>
      <dsp:spPr>
        <a:xfrm>
          <a:off x="5380002" y="590125"/>
          <a:ext cx="2444055" cy="1466433"/>
        </a:xfrm>
        <a:prstGeom prst="rect">
          <a:avLst/>
        </a:prstGeom>
        <a:solidFill>
          <a:schemeClr val="accent5">
            <a:hueOff val="4974247"/>
            <a:satOff val="2198"/>
            <a:lumOff val="-24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Receive</a:t>
          </a:r>
        </a:p>
      </dsp:txBody>
      <dsp:txXfrm>
        <a:off x="5380002" y="590125"/>
        <a:ext cx="2444055" cy="1466433"/>
      </dsp:txXfrm>
    </dsp:sp>
    <dsp:sp modelId="{5E1AF73B-876C-48CD-B6A1-329A01BADF94}">
      <dsp:nvSpPr>
        <dsp:cNvPr id="0" name=""/>
        <dsp:cNvSpPr/>
      </dsp:nvSpPr>
      <dsp:spPr>
        <a:xfrm>
          <a:off x="8068463" y="590125"/>
          <a:ext cx="2444055" cy="1466433"/>
        </a:xfrm>
        <a:prstGeom prst="rect">
          <a:avLst/>
        </a:prstGeom>
        <a:solidFill>
          <a:schemeClr val="accent5">
            <a:hueOff val="7461370"/>
            <a:satOff val="3297"/>
            <a:lumOff val="-3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FIFO control</a:t>
          </a:r>
        </a:p>
      </dsp:txBody>
      <dsp:txXfrm>
        <a:off x="8068463" y="590125"/>
        <a:ext cx="2444055" cy="1466433"/>
      </dsp:txXfrm>
    </dsp:sp>
    <dsp:sp modelId="{C88FBAA6-8F32-48AD-BB18-65AEF81FD168}">
      <dsp:nvSpPr>
        <dsp:cNvPr id="0" name=""/>
        <dsp:cNvSpPr/>
      </dsp:nvSpPr>
      <dsp:spPr>
        <a:xfrm>
          <a:off x="3080" y="2300964"/>
          <a:ext cx="2444055" cy="1466433"/>
        </a:xfrm>
        <a:prstGeom prst="rect">
          <a:avLst/>
        </a:prstGeom>
        <a:solidFill>
          <a:schemeClr val="accent5">
            <a:hueOff val="9948494"/>
            <a:satOff val="4395"/>
            <a:lumOff val="-48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Status</a:t>
          </a:r>
        </a:p>
      </dsp:txBody>
      <dsp:txXfrm>
        <a:off x="3080" y="2300964"/>
        <a:ext cx="2444055" cy="1466433"/>
      </dsp:txXfrm>
    </dsp:sp>
    <dsp:sp modelId="{6846760E-F533-47EF-99FA-96E5F1501F08}">
      <dsp:nvSpPr>
        <dsp:cNvPr id="0" name=""/>
        <dsp:cNvSpPr/>
      </dsp:nvSpPr>
      <dsp:spPr>
        <a:xfrm>
          <a:off x="2691541" y="2300964"/>
          <a:ext cx="2444055" cy="1466433"/>
        </a:xfrm>
        <a:prstGeom prst="rect">
          <a:avLst/>
        </a:prstGeom>
        <a:solidFill>
          <a:schemeClr val="accent5">
            <a:hueOff val="12435617"/>
            <a:satOff val="5494"/>
            <a:lumOff val="-60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Interrupt </a:t>
          </a:r>
        </a:p>
      </dsp:txBody>
      <dsp:txXfrm>
        <a:off x="2691541" y="2300964"/>
        <a:ext cx="2444055" cy="1466433"/>
      </dsp:txXfrm>
    </dsp:sp>
    <dsp:sp modelId="{9DF42CE3-E76D-468D-9C62-47AFA7EF89AB}">
      <dsp:nvSpPr>
        <dsp:cNvPr id="0" name=""/>
        <dsp:cNvSpPr/>
      </dsp:nvSpPr>
      <dsp:spPr>
        <a:xfrm>
          <a:off x="5380002" y="2300964"/>
          <a:ext cx="2444055" cy="1466433"/>
        </a:xfrm>
        <a:prstGeom prst="rect">
          <a:avLst/>
        </a:prstGeom>
        <a:solidFill>
          <a:schemeClr val="accent5">
            <a:hueOff val="14922740"/>
            <a:satOff val="6593"/>
            <a:lumOff val="-72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Interrupt enable</a:t>
          </a:r>
        </a:p>
      </dsp:txBody>
      <dsp:txXfrm>
        <a:off x="5380002" y="2300964"/>
        <a:ext cx="2444055" cy="1466433"/>
      </dsp:txXfrm>
    </dsp:sp>
    <dsp:sp modelId="{516412C1-FDA1-4B19-8F8E-974BF4AA218A}">
      <dsp:nvSpPr>
        <dsp:cNvPr id="0" name=""/>
        <dsp:cNvSpPr/>
      </dsp:nvSpPr>
      <dsp:spPr>
        <a:xfrm>
          <a:off x="8068463" y="2300964"/>
          <a:ext cx="2444055" cy="1466433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Format control</a:t>
          </a:r>
        </a:p>
      </dsp:txBody>
      <dsp:txXfrm>
        <a:off x="8068463" y="2300964"/>
        <a:ext cx="2444055" cy="14664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6B80B-4942-47EF-8092-CEF863B42004}">
      <dsp:nvSpPr>
        <dsp:cNvPr id="0" name=""/>
        <dsp:cNvSpPr/>
      </dsp:nvSpPr>
      <dsp:spPr>
        <a:xfrm>
          <a:off x="635507" y="0"/>
          <a:ext cx="5541264" cy="554126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DFC48-48D6-4628-962F-CBF1A3EF9F09}">
      <dsp:nvSpPr>
        <dsp:cNvPr id="0" name=""/>
        <dsp:cNvSpPr/>
      </dsp:nvSpPr>
      <dsp:spPr>
        <a:xfrm>
          <a:off x="1161928" y="526420"/>
          <a:ext cx="2161092" cy="21610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Articulated robot.</a:t>
          </a:r>
        </a:p>
      </dsp:txBody>
      <dsp:txXfrm>
        <a:off x="1267424" y="631916"/>
        <a:ext cx="1950100" cy="1950100"/>
      </dsp:txXfrm>
    </dsp:sp>
    <dsp:sp modelId="{D5FA89C9-C6F0-41D9-A048-60651A949445}">
      <dsp:nvSpPr>
        <dsp:cNvPr id="0" name=""/>
        <dsp:cNvSpPr/>
      </dsp:nvSpPr>
      <dsp:spPr>
        <a:xfrm>
          <a:off x="3489258" y="526420"/>
          <a:ext cx="2161092" cy="21610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SCARA robot</a:t>
          </a:r>
        </a:p>
      </dsp:txBody>
      <dsp:txXfrm>
        <a:off x="3594754" y="631916"/>
        <a:ext cx="1950100" cy="1950100"/>
      </dsp:txXfrm>
    </dsp:sp>
    <dsp:sp modelId="{154DA6AD-D750-454F-9439-AF1E640CF5AB}">
      <dsp:nvSpPr>
        <dsp:cNvPr id="0" name=""/>
        <dsp:cNvSpPr/>
      </dsp:nvSpPr>
      <dsp:spPr>
        <a:xfrm>
          <a:off x="1161928" y="2853750"/>
          <a:ext cx="2161092" cy="21610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Cartesian robot</a:t>
          </a:r>
        </a:p>
      </dsp:txBody>
      <dsp:txXfrm>
        <a:off x="1267424" y="2959246"/>
        <a:ext cx="1950100" cy="1950100"/>
      </dsp:txXfrm>
    </dsp:sp>
    <dsp:sp modelId="{7BEFF723-A998-4C8A-BE7F-843B12036834}">
      <dsp:nvSpPr>
        <dsp:cNvPr id="0" name=""/>
        <dsp:cNvSpPr/>
      </dsp:nvSpPr>
      <dsp:spPr>
        <a:xfrm>
          <a:off x="3489258" y="2853750"/>
          <a:ext cx="2161092" cy="21610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Parallel or delta  robot</a:t>
          </a:r>
        </a:p>
      </dsp:txBody>
      <dsp:txXfrm>
        <a:off x="3594754" y="2959246"/>
        <a:ext cx="1950100" cy="19501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25327-ACA3-44D3-B6C1-5E6C90279B42}">
      <dsp:nvSpPr>
        <dsp:cNvPr id="0" name=""/>
        <dsp:cNvSpPr/>
      </dsp:nvSpPr>
      <dsp:spPr>
        <a:xfrm>
          <a:off x="0" y="2629996"/>
          <a:ext cx="2628900" cy="17255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256032" rIns="186967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Implement</a:t>
          </a:r>
        </a:p>
      </dsp:txBody>
      <dsp:txXfrm>
        <a:off x="0" y="2629996"/>
        <a:ext cx="2628900" cy="1725562"/>
      </dsp:txXfrm>
    </dsp:sp>
    <dsp:sp modelId="{BFA171D4-3AED-4131-9340-08E9B030A27B}">
      <dsp:nvSpPr>
        <dsp:cNvPr id="0" name=""/>
        <dsp:cNvSpPr/>
      </dsp:nvSpPr>
      <dsp:spPr>
        <a:xfrm>
          <a:off x="2628900" y="2629996"/>
          <a:ext cx="7886700" cy="17255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304800" rIns="15998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full image processing to detect the full object even it will be medicine or another things, and can choose it between many places.</a:t>
          </a:r>
        </a:p>
      </dsp:txBody>
      <dsp:txXfrm>
        <a:off x="2628900" y="2629996"/>
        <a:ext cx="7886700" cy="1725562"/>
      </dsp:txXfrm>
    </dsp:sp>
    <dsp:sp modelId="{54249F68-0EAA-4A14-B070-C3822AAE95C5}">
      <dsp:nvSpPr>
        <dsp:cNvPr id="0" name=""/>
        <dsp:cNvSpPr/>
      </dsp:nvSpPr>
      <dsp:spPr>
        <a:xfrm rot="10800000">
          <a:off x="0" y="1964"/>
          <a:ext cx="2628900" cy="265391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256032" rIns="186967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Improve</a:t>
          </a:r>
        </a:p>
      </dsp:txBody>
      <dsp:txXfrm rot="-10800000">
        <a:off x="0" y="1964"/>
        <a:ext cx="2628900" cy="1725044"/>
      </dsp:txXfrm>
    </dsp:sp>
    <dsp:sp modelId="{FC61D865-2E02-48E9-9EA7-32CAD5E260AC}">
      <dsp:nvSpPr>
        <dsp:cNvPr id="0" name=""/>
        <dsp:cNvSpPr/>
      </dsp:nvSpPr>
      <dsp:spPr>
        <a:xfrm>
          <a:off x="2628900" y="1964"/>
          <a:ext cx="7886700" cy="17250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304800" rIns="15998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Robot Arm’s Material</a:t>
          </a:r>
        </a:p>
      </dsp:txBody>
      <dsp:txXfrm>
        <a:off x="2628900" y="1964"/>
        <a:ext cx="7886700" cy="1725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CB1CF1C-4C8C-4FCE-977B-86FAB2FE8737}" type="datetimeFigureOut">
              <a:rPr lang="ar-EG" smtClean="0"/>
              <a:t>04/12/1442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21D695F6-5E53-44A5-8552-6B3FFC86696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289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695F6-5E53-44A5-8552-6B3FFC866969}" type="slidenum">
              <a:rPr lang="ar-EG" smtClean="0"/>
              <a:t>41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5464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695F6-5E53-44A5-8552-6B3FFC866969}" type="slidenum">
              <a:rPr lang="ar-EG" smtClean="0"/>
              <a:t>69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372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0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6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65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Monday, July 12,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22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EFC07-23DE-42DC-8898-3D23F50E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E6291-269F-4017-8EF3-5876289F47E8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4AAF-0D39-41F9-A739-48D8AC24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40F39-43DB-40AC-88DF-DB040AB0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D4CB-B0FD-47F7-BD03-A2F41CD63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1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5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3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8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8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9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34" r:id="rId6"/>
    <p:sldLayoutId id="2147483730" r:id="rId7"/>
    <p:sldLayoutId id="2147483731" r:id="rId8"/>
    <p:sldLayoutId id="2147483732" r:id="rId9"/>
    <p:sldLayoutId id="2147483733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Monday, July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0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5F8B1-6EAD-4065-BDCA-6425F4F2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D54BC-2A8C-4CFF-BFFD-2C7C988C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74132-4BCF-4F0B-BFB4-EB24C07F5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E6291-269F-4017-8EF3-5876289F47E8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61B8-BA3E-4781-90C4-A2021958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4328-7F84-4677-9714-D5A04CFDB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3D4CB-B0FD-47F7-BD03-A2F41CD63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6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6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Rectangle 6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Freeform: Shape 7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49FA2-E49F-45E3-B6A8-9DEB103E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Robotic Arm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" name="Content Placeholder 6">
            <a:extLst>
              <a:ext uri="{FF2B5EF4-FFF2-40B4-BE49-F238E27FC236}">
                <a16:creationId xmlns:a16="http://schemas.microsoft.com/office/drawing/2014/main" id="{ECB17EFC-7242-4F81-9939-405E4BB41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28250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587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croprocessor And Microcontroller, Definition, Introduction, Applications  | Electronics design, Semiconductor, Random access memory">
            <a:extLst>
              <a:ext uri="{FF2B5EF4-FFF2-40B4-BE49-F238E27FC236}">
                <a16:creationId xmlns:a16="http://schemas.microsoft.com/office/drawing/2014/main" id="{BCD8651F-4E64-482C-B4B7-9A3BD7C01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18665" b="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72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CAEB-2EA7-4BE6-990A-AF4D018B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4400" dirty="0"/>
              <a:t>Controllers</a:t>
            </a:r>
          </a:p>
        </p:txBody>
      </p:sp>
      <p:sp>
        <p:nvSpPr>
          <p:cNvPr id="1036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3F438-0CBC-4C83-826B-F0D68CB3A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b="1" dirty="0"/>
              <a:t>ATMEGA 32 </a:t>
            </a:r>
          </a:p>
          <a:p>
            <a:r>
              <a:rPr lang="en-US" b="1" dirty="0"/>
              <a:t>Raspberry pi 3B</a:t>
            </a:r>
          </a:p>
        </p:txBody>
      </p:sp>
    </p:spTree>
    <p:extLst>
      <p:ext uri="{BB962C8B-B14F-4D97-AF65-F5344CB8AC3E}">
        <p14:creationId xmlns:p14="http://schemas.microsoft.com/office/powerpoint/2010/main" val="1274044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D61A-028D-43A9-9A6A-587D56F6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Avr microcontroller vs Arduino </a:t>
            </a:r>
            <a:endParaRPr lang="ar-EG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E6F17EA-29DA-4C96-9682-3E2E526C0881}"/>
              </a:ext>
            </a:extLst>
          </p:cNvPr>
          <p:cNvGraphicFramePr>
            <a:graphicFrameLocks noGrp="1"/>
          </p:cNvGraphicFramePr>
          <p:nvPr/>
        </p:nvGraphicFramePr>
        <p:xfrm>
          <a:off x="551145" y="2379526"/>
          <a:ext cx="6200384" cy="392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053">
                  <a:extLst>
                    <a:ext uri="{9D8B030D-6E8A-4147-A177-3AD203B41FA5}">
                      <a16:colId xmlns:a16="http://schemas.microsoft.com/office/drawing/2014/main" val="2712079141"/>
                    </a:ext>
                  </a:extLst>
                </a:gridCol>
                <a:gridCol w="2170794">
                  <a:extLst>
                    <a:ext uri="{9D8B030D-6E8A-4147-A177-3AD203B41FA5}">
                      <a16:colId xmlns:a16="http://schemas.microsoft.com/office/drawing/2014/main" val="2902571349"/>
                    </a:ext>
                  </a:extLst>
                </a:gridCol>
                <a:gridCol w="1945537">
                  <a:extLst>
                    <a:ext uri="{9D8B030D-6E8A-4147-A177-3AD203B41FA5}">
                      <a16:colId xmlns:a16="http://schemas.microsoft.com/office/drawing/2014/main" val="3186554142"/>
                    </a:ext>
                  </a:extLst>
                </a:gridCol>
              </a:tblGrid>
              <a:tr h="4275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Arduino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521775"/>
                  </a:ext>
                </a:extLst>
              </a:tr>
              <a:tr h="4275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Cheap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Expensive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09248"/>
                  </a:ext>
                </a:extLst>
              </a:tr>
              <a:tr h="4275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scratch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Easy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014305"/>
                  </a:ext>
                </a:extLst>
              </a:tr>
              <a:tr h="105420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Microcontrollers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ATmega (16,32,128,328)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AVR </a:t>
                      </a:r>
                    </a:p>
                    <a:p>
                      <a:pPr algn="ctr"/>
                      <a:r>
                        <a:rPr lang="en-US" dirty="0"/>
                        <a:t>(Atmega-328P)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664896"/>
                  </a:ext>
                </a:extLst>
              </a:tr>
              <a:tr h="7379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Manufacturing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Can’t use Arduino board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822038"/>
                  </a:ext>
                </a:extLst>
              </a:tr>
              <a:tr h="4275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time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Many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3670"/>
                  </a:ext>
                </a:extLst>
              </a:tr>
              <a:tr h="4275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Execute last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Editing phase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683603"/>
                  </a:ext>
                </a:extLst>
              </a:tr>
            </a:tbl>
          </a:graphicData>
        </a:graphic>
      </p:graphicFrame>
      <p:pic>
        <p:nvPicPr>
          <p:cNvPr id="17" name="Content Placeholder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C3BC679-1598-4535-9162-F0D0B4FF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00" y="2188924"/>
            <a:ext cx="2158716" cy="2158716"/>
          </a:xfrm>
          <a:prstGeom prst="rect">
            <a:avLst/>
          </a:prstGeom>
        </p:spPr>
      </p:pic>
      <p:pic>
        <p:nvPicPr>
          <p:cNvPr id="2050" name="Picture 2" descr="AVR Microcontroller Projects for Electronics Engineering Students">
            <a:extLst>
              <a:ext uri="{FF2B5EF4-FFF2-40B4-BE49-F238E27FC236}">
                <a16:creationId xmlns:a16="http://schemas.microsoft.com/office/drawing/2014/main" id="{4CB7EFD6-4095-440C-B618-8CDD7F99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074" y="4628067"/>
            <a:ext cx="2680981" cy="168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372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D61A-028D-43A9-9A6A-587D56F6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AVR Microcontrollers</a:t>
            </a:r>
            <a:endParaRPr lang="ar-EG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5E20497-8D71-4FF4-8ED4-872A93047B66}"/>
              </a:ext>
            </a:extLst>
          </p:cNvPr>
          <p:cNvGraphicFramePr>
            <a:graphicFrameLocks noGrp="1"/>
          </p:cNvGraphicFramePr>
          <p:nvPr/>
        </p:nvGraphicFramePr>
        <p:xfrm>
          <a:off x="1603332" y="2501898"/>
          <a:ext cx="8154445" cy="380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228">
                  <a:extLst>
                    <a:ext uri="{9D8B030D-6E8A-4147-A177-3AD203B41FA5}">
                      <a16:colId xmlns:a16="http://schemas.microsoft.com/office/drawing/2014/main" val="3963465658"/>
                    </a:ext>
                  </a:extLst>
                </a:gridCol>
                <a:gridCol w="2037739">
                  <a:extLst>
                    <a:ext uri="{9D8B030D-6E8A-4147-A177-3AD203B41FA5}">
                      <a16:colId xmlns:a16="http://schemas.microsoft.com/office/drawing/2014/main" val="3418482048"/>
                    </a:ext>
                  </a:extLst>
                </a:gridCol>
                <a:gridCol w="2037739">
                  <a:extLst>
                    <a:ext uri="{9D8B030D-6E8A-4147-A177-3AD203B41FA5}">
                      <a16:colId xmlns:a16="http://schemas.microsoft.com/office/drawing/2014/main" val="165176037"/>
                    </a:ext>
                  </a:extLst>
                </a:gridCol>
                <a:gridCol w="2037739">
                  <a:extLst>
                    <a:ext uri="{9D8B030D-6E8A-4147-A177-3AD203B41FA5}">
                      <a16:colId xmlns:a16="http://schemas.microsoft.com/office/drawing/2014/main" val="2920791844"/>
                    </a:ext>
                  </a:extLst>
                </a:gridCol>
              </a:tblGrid>
              <a:tr h="4137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Terms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Atmega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Atmega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Atmega 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036756"/>
                  </a:ext>
                </a:extLst>
              </a:tr>
              <a:tr h="6624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733712"/>
                  </a:ext>
                </a:extLst>
              </a:tr>
              <a:tr h="4137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27440"/>
                  </a:ext>
                </a:extLst>
              </a:tr>
              <a:tr h="6624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1*8 bit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1*16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2*8 bit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1*16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2*8 bit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1*16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28439"/>
                  </a:ext>
                </a:extLst>
              </a:tr>
              <a:tr h="4137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EEPROM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481130"/>
                  </a:ext>
                </a:extLst>
              </a:tr>
              <a:tr h="4137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872807"/>
                  </a:ext>
                </a:extLst>
              </a:tr>
              <a:tr h="4137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I/O ports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193019"/>
                  </a:ext>
                </a:extLst>
              </a:tr>
              <a:tr h="4137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Oscillator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16M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309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3252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3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Rectangle 1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2" name="Rectangle 14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AD37F-3DD8-4652-B3BC-87C2C195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ATMega32 Kit</a:t>
            </a:r>
          </a:p>
        </p:txBody>
      </p:sp>
      <p:sp>
        <p:nvSpPr>
          <p:cNvPr id="1033" name="Rectangle 1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Rectangle 1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8D74C-5FE6-4A76-8CEB-EABD6850D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0201"/>
            <a:ext cx="5354472" cy="4015855"/>
          </a:xfrm>
        </p:spPr>
      </p:pic>
    </p:spTree>
    <p:extLst>
      <p:ext uri="{BB962C8B-B14F-4D97-AF65-F5344CB8AC3E}">
        <p14:creationId xmlns:p14="http://schemas.microsoft.com/office/powerpoint/2010/main" val="37255577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1DA978-2FF0-4E09-976F-91C6D4A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80619" y="381383"/>
            <a:ext cx="6858000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5488" y="125488"/>
            <a:ext cx="6346209" cy="609523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788104" y="2550870"/>
            <a:ext cx="2501979" cy="6112279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9BBB12-9455-421B-86B2-0EA775202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72450" y="728296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0FAD-1F2E-4CE0-9304-D0DD69E3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56" y="740563"/>
            <a:ext cx="4688488" cy="32325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800" spc="750" dirty="0">
                <a:solidFill>
                  <a:schemeClr val="bg1"/>
                </a:solidFill>
              </a:rPr>
              <a:t>Microcontroller Layers</a:t>
            </a:r>
          </a:p>
        </p:txBody>
      </p:sp>
      <p:pic>
        <p:nvPicPr>
          <p:cNvPr id="6" name="Graphic 5" descr="Network">
            <a:extLst>
              <a:ext uri="{FF2B5EF4-FFF2-40B4-BE49-F238E27FC236}">
                <a16:creationId xmlns:a16="http://schemas.microsoft.com/office/drawing/2014/main" id="{C98A145B-D885-4114-B3BA-1D462298D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154" y="1199785"/>
            <a:ext cx="4449692" cy="44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348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4163F-B861-4945-940B-266003D9D8FD}"/>
              </a:ext>
            </a:extLst>
          </p:cNvPr>
          <p:cNvSpPr/>
          <p:nvPr/>
        </p:nvSpPr>
        <p:spPr>
          <a:xfrm>
            <a:off x="3407079" y="1202499"/>
            <a:ext cx="4597053" cy="1092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APP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(application)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C99CFE-7D78-430D-A946-6D78EEEC5F42}"/>
              </a:ext>
            </a:extLst>
          </p:cNvPr>
          <p:cNvSpPr/>
          <p:nvPr/>
        </p:nvSpPr>
        <p:spPr>
          <a:xfrm>
            <a:off x="3407079" y="2928120"/>
            <a:ext cx="4597053" cy="1001759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HAL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(Hardware Abstraction Layer)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BB05CF-E64B-46FB-B2DC-91F29FF0C98D}"/>
              </a:ext>
            </a:extLst>
          </p:cNvPr>
          <p:cNvSpPr/>
          <p:nvPr/>
        </p:nvSpPr>
        <p:spPr>
          <a:xfrm>
            <a:off x="3407079" y="4562605"/>
            <a:ext cx="4597053" cy="12244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MCAL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(Microcontroller Abstraction layer)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033E340-F279-48E2-B7E6-39C93E2C9B99}"/>
              </a:ext>
            </a:extLst>
          </p:cNvPr>
          <p:cNvSpPr/>
          <p:nvPr/>
        </p:nvSpPr>
        <p:spPr>
          <a:xfrm>
            <a:off x="5463289" y="2295395"/>
            <a:ext cx="484632" cy="632726"/>
          </a:xfrm>
          <a:prstGeom prst="downArrow">
            <a:avLst>
              <a:gd name="adj1" fmla="val 70677"/>
              <a:gd name="adj2" fmla="val 706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75020F7-B094-420C-9BE3-4E78D20D9DC3}"/>
              </a:ext>
            </a:extLst>
          </p:cNvPr>
          <p:cNvSpPr/>
          <p:nvPr/>
        </p:nvSpPr>
        <p:spPr>
          <a:xfrm>
            <a:off x="5463289" y="3929879"/>
            <a:ext cx="484632" cy="632726"/>
          </a:xfrm>
          <a:prstGeom prst="downArrow">
            <a:avLst>
              <a:gd name="adj1" fmla="val 70677"/>
              <a:gd name="adj2" fmla="val 706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479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Abstract background of mesh">
            <a:extLst>
              <a:ext uri="{FF2B5EF4-FFF2-40B4-BE49-F238E27FC236}">
                <a16:creationId xmlns:a16="http://schemas.microsoft.com/office/drawing/2014/main" id="{3AD221B4-AC57-4C67-95B0-3D45BC2AB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49F51-96BF-412A-81E9-EFCE9314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Flow Chart</a:t>
            </a: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51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8C73936-489F-49AA-AF41-CA8189797EAF}"/>
              </a:ext>
            </a:extLst>
          </p:cNvPr>
          <p:cNvSpPr/>
          <p:nvPr/>
        </p:nvSpPr>
        <p:spPr>
          <a:xfrm>
            <a:off x="4832200" y="367484"/>
            <a:ext cx="1219200" cy="9144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2060"/>
              </a:gs>
              <a:gs pos="69000">
                <a:srgbClr val="0070C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Start</a:t>
            </a:r>
            <a:endParaRPr lang="ar-EG" dirty="0"/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2C996CE0-F438-42A6-8288-6064ECB70DAD}"/>
              </a:ext>
            </a:extLst>
          </p:cNvPr>
          <p:cNvSpPr/>
          <p:nvPr/>
        </p:nvSpPr>
        <p:spPr>
          <a:xfrm>
            <a:off x="4020589" y="1915593"/>
            <a:ext cx="2842421" cy="61629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Get input from App</a:t>
            </a:r>
            <a:endParaRPr lang="ar-EG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506F5B-4AB3-4C89-B610-C7E289A8F2C6}"/>
              </a:ext>
            </a:extLst>
          </p:cNvPr>
          <p:cNvCxnSpPr>
            <a:cxnSpLocks/>
            <a:stCxn id="2" idx="4"/>
            <a:endCxn id="3" idx="1"/>
          </p:cNvCxnSpPr>
          <p:nvPr/>
        </p:nvCxnSpPr>
        <p:spPr>
          <a:xfrm>
            <a:off x="5441800" y="1281884"/>
            <a:ext cx="0" cy="63370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A2BA201C-0F15-48D1-A5CA-7EA9B9C76B11}"/>
              </a:ext>
            </a:extLst>
          </p:cNvPr>
          <p:cNvSpPr/>
          <p:nvPr/>
        </p:nvSpPr>
        <p:spPr>
          <a:xfrm>
            <a:off x="4343116" y="2892133"/>
            <a:ext cx="2213506" cy="157857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/>
              <a:t>Check if text is headache</a:t>
            </a:r>
            <a:endParaRPr lang="ar-EG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A21D98-CC01-4970-AEDF-A856D75C6E7D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5441800" y="2531892"/>
            <a:ext cx="8069" cy="36024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468C0004-6E44-4DE3-9B10-10B6C21EA10F}"/>
              </a:ext>
            </a:extLst>
          </p:cNvPr>
          <p:cNvSpPr/>
          <p:nvPr/>
        </p:nvSpPr>
        <p:spPr>
          <a:xfrm>
            <a:off x="8435831" y="4239821"/>
            <a:ext cx="2288177" cy="11940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/>
              <a:t>Check headache</a:t>
            </a:r>
          </a:p>
          <a:p>
            <a:pPr algn="ctr"/>
            <a:r>
              <a:rPr lang="en-US" sz="1600" dirty="0"/>
              <a:t>In slots</a:t>
            </a:r>
            <a:endParaRPr lang="ar-EG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7C5E5-9CD7-4AB8-9DA0-1402443D3B27}"/>
              </a:ext>
            </a:extLst>
          </p:cNvPr>
          <p:cNvSpPr/>
          <p:nvPr/>
        </p:nvSpPr>
        <p:spPr>
          <a:xfrm>
            <a:off x="5912059" y="5393802"/>
            <a:ext cx="1201783" cy="668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catch</a:t>
            </a:r>
            <a:endParaRPr lang="ar-E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A52582-797D-4F71-B965-1355F688D93D}"/>
              </a:ext>
            </a:extLst>
          </p:cNvPr>
          <p:cNvSpPr txBox="1"/>
          <p:nvPr/>
        </p:nvSpPr>
        <p:spPr>
          <a:xfrm>
            <a:off x="6421019" y="2957813"/>
            <a:ext cx="7710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Y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7634A7-F2B5-4672-B397-110A64E08088}"/>
              </a:ext>
            </a:extLst>
          </p:cNvPr>
          <p:cNvSpPr txBox="1"/>
          <p:nvPr/>
        </p:nvSpPr>
        <p:spPr>
          <a:xfrm>
            <a:off x="10869585" y="5131013"/>
            <a:ext cx="681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Y</a:t>
            </a:r>
            <a:endParaRPr lang="ar-E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51AFB7-F016-44E3-B4B4-156EC7ECDFE0}"/>
              </a:ext>
            </a:extLst>
          </p:cNvPr>
          <p:cNvSpPr txBox="1"/>
          <p:nvPr/>
        </p:nvSpPr>
        <p:spPr>
          <a:xfrm>
            <a:off x="7378178" y="4525481"/>
            <a:ext cx="8347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N</a:t>
            </a:r>
            <a:endParaRPr lang="ar-E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418499-32D7-40AC-9A60-9253C4B57B13}"/>
              </a:ext>
            </a:extLst>
          </p:cNvPr>
          <p:cNvSpPr/>
          <p:nvPr/>
        </p:nvSpPr>
        <p:spPr>
          <a:xfrm>
            <a:off x="663120" y="3884099"/>
            <a:ext cx="1658983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/>
              <a:t>Move to Patient</a:t>
            </a:r>
            <a:endParaRPr lang="ar-EG" sz="1600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DDF6425-0AC2-41CC-9A35-0C3FE2748D54}"/>
              </a:ext>
            </a:extLst>
          </p:cNvPr>
          <p:cNvCxnSpPr>
            <a:cxnSpLocks/>
            <a:stCxn id="31" idx="0"/>
            <a:endCxn id="3" idx="2"/>
          </p:cNvCxnSpPr>
          <p:nvPr/>
        </p:nvCxnSpPr>
        <p:spPr>
          <a:xfrm rot="5400000" flipH="1" flipV="1">
            <a:off x="2068543" y="1647812"/>
            <a:ext cx="1660356" cy="2812219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939049D-C9BD-4687-8E38-11909110E692}"/>
              </a:ext>
            </a:extLst>
          </p:cNvPr>
          <p:cNvCxnSpPr>
            <a:cxnSpLocks/>
            <a:stCxn id="9" idx="1"/>
            <a:endCxn id="50" idx="4"/>
          </p:cNvCxnSpPr>
          <p:nvPr/>
        </p:nvCxnSpPr>
        <p:spPr>
          <a:xfrm rot="10800000">
            <a:off x="3087953" y="3542518"/>
            <a:ext cx="5347879" cy="1294337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36A1683-65C2-4F61-9662-B717ABB08CAB}"/>
              </a:ext>
            </a:extLst>
          </p:cNvPr>
          <p:cNvCxnSpPr>
            <a:cxnSpLocks/>
            <a:stCxn id="11" idx="1"/>
            <a:endCxn id="31" idx="2"/>
          </p:cNvCxnSpPr>
          <p:nvPr/>
        </p:nvCxnSpPr>
        <p:spPr>
          <a:xfrm rot="10800000">
            <a:off x="1492613" y="4533980"/>
            <a:ext cx="4419447" cy="119406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Flowchart: Data 49">
            <a:extLst>
              <a:ext uri="{FF2B5EF4-FFF2-40B4-BE49-F238E27FC236}">
                <a16:creationId xmlns:a16="http://schemas.microsoft.com/office/drawing/2014/main" id="{3A3603CC-024F-4D79-A5C6-C788BBC5DC52}"/>
              </a:ext>
            </a:extLst>
          </p:cNvPr>
          <p:cNvSpPr/>
          <p:nvPr/>
        </p:nvSpPr>
        <p:spPr>
          <a:xfrm>
            <a:off x="2120153" y="2892133"/>
            <a:ext cx="1935597" cy="65038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/>
              <a:t>No object</a:t>
            </a:r>
            <a:endParaRPr lang="ar-EG" sz="16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1FF2B-9DB7-4847-8AF2-D316EAB83F3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3087951" y="2225611"/>
            <a:ext cx="1" cy="6665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CF7373-3398-4DD3-8519-A2557F590EB6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rot="10800000" flipH="1">
            <a:off x="4343115" y="2531893"/>
            <a:ext cx="814441" cy="1149527"/>
          </a:xfrm>
          <a:prstGeom prst="bentConnector4">
            <a:avLst>
              <a:gd name="adj1" fmla="val -12688"/>
              <a:gd name="adj2" fmla="val 8433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EA91C52-945B-435F-9FCF-7091A434638B}"/>
              </a:ext>
            </a:extLst>
          </p:cNvPr>
          <p:cNvSpPr txBox="1"/>
          <p:nvPr/>
        </p:nvSpPr>
        <p:spPr>
          <a:xfrm>
            <a:off x="4255705" y="3113147"/>
            <a:ext cx="2355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</a:t>
            </a:r>
            <a:endParaRPr lang="ar-EG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1F3EADB-C96D-4A9A-A0CF-BC8C110109A5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6556622" y="3681419"/>
            <a:ext cx="3023298" cy="55840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1288B50-17E3-4942-9101-3C4EF644A70C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 flipH="1">
            <a:off x="7113842" y="4836854"/>
            <a:ext cx="3610166" cy="891190"/>
          </a:xfrm>
          <a:prstGeom prst="bentConnector3">
            <a:avLst>
              <a:gd name="adj1" fmla="val -633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24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9" grpId="0" animBg="1"/>
      <p:bldP spid="11" grpId="0" animBg="1"/>
      <p:bldP spid="23" grpId="0"/>
      <p:bldP spid="24" grpId="0"/>
      <p:bldP spid="27" grpId="0"/>
      <p:bldP spid="31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C31539CA-4506-4C51-8E34-00548FE3F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7" b="1255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6B4C5-0D18-469C-AFCB-7CF10D43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Raspberry Pi </a:t>
            </a:r>
          </a:p>
        </p:txBody>
      </p:sp>
    </p:spTree>
    <p:extLst>
      <p:ext uri="{BB962C8B-B14F-4D97-AF65-F5344CB8AC3E}">
        <p14:creationId xmlns:p14="http://schemas.microsoft.com/office/powerpoint/2010/main" val="5136410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B0C4A-C479-415B-9D16-782A5E66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Comparison between raspberry pi and </a:t>
            </a:r>
            <a:r>
              <a:rPr lang="en-US" sz="2800" dirty="0" err="1"/>
              <a:t>BeagleBone</a:t>
            </a:r>
            <a:r>
              <a:rPr lang="en-US" sz="2800" dirty="0"/>
              <a:t> Black (BBB)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CA1755C-A95C-4348-918A-10285781B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65" y="2139484"/>
            <a:ext cx="4695142" cy="409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3FBFF-DB2F-4D7F-AC3C-8CF621DB4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2389984"/>
            <a:ext cx="5596128" cy="35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301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ircuit board&#10;&#10;Description automatically generated">
            <a:extLst>
              <a:ext uri="{FF2B5EF4-FFF2-40B4-BE49-F238E27FC236}">
                <a16:creationId xmlns:a16="http://schemas.microsoft.com/office/drawing/2014/main" id="{D50595EB-DF61-4CED-8039-4EE42D07C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A2A89D-44C1-4136-93A2-5DC48EDD3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 Robotic Manipulator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13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118B7-8FC0-480A-9E44-1611647B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Comparison between raspberry pi and </a:t>
            </a:r>
            <a:r>
              <a:rPr lang="en-US" sz="4000" dirty="0" err="1"/>
              <a:t>BeagleBone</a:t>
            </a:r>
            <a:r>
              <a:rPr lang="en-US" sz="4000" dirty="0"/>
              <a:t> Black (BBB)</a:t>
            </a:r>
            <a:endParaRPr lang="ar-EG" dirty="0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C487900-0FA6-4FDB-A6D7-611FD18744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774971"/>
              </p:ext>
            </p:extLst>
          </p:nvPr>
        </p:nvGraphicFramePr>
        <p:xfrm>
          <a:off x="864235" y="2126876"/>
          <a:ext cx="10231396" cy="374962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911335">
                  <a:extLst>
                    <a:ext uri="{9D8B030D-6E8A-4147-A177-3AD203B41FA5}">
                      <a16:colId xmlns:a16="http://schemas.microsoft.com/office/drawing/2014/main" val="3399311319"/>
                    </a:ext>
                  </a:extLst>
                </a:gridCol>
                <a:gridCol w="3683667">
                  <a:extLst>
                    <a:ext uri="{9D8B030D-6E8A-4147-A177-3AD203B41FA5}">
                      <a16:colId xmlns:a16="http://schemas.microsoft.com/office/drawing/2014/main" val="3328671588"/>
                    </a:ext>
                  </a:extLst>
                </a:gridCol>
                <a:gridCol w="2636394">
                  <a:extLst>
                    <a:ext uri="{9D8B030D-6E8A-4147-A177-3AD203B41FA5}">
                      <a16:colId xmlns:a16="http://schemas.microsoft.com/office/drawing/2014/main" val="1263227258"/>
                    </a:ext>
                  </a:extLst>
                </a:gridCol>
              </a:tblGrid>
              <a:tr h="1175730">
                <a:tc>
                  <a:txBody>
                    <a:bodyPr/>
                    <a:lstStyle/>
                    <a:p>
                      <a:pPr rtl="1"/>
                      <a:r>
                        <a:rPr lang="en-US" sz="3300"/>
                        <a:t>BeagleBone Black (BBB)</a:t>
                      </a:r>
                      <a:endParaRPr lang="ar-EG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3300"/>
                        <a:t>Raspberry pi  </a:t>
                      </a:r>
                      <a:endParaRPr lang="ar-EG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3300"/>
                        <a:t>Terms </a:t>
                      </a:r>
                      <a:endParaRPr lang="ar-EG" sz="330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905338000"/>
                  </a:ext>
                </a:extLst>
              </a:tr>
              <a:tr h="1175730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Low Community support </a:t>
                      </a:r>
                      <a:endParaRPr lang="ar-EG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/>
                        <a:t>More Community support </a:t>
                      </a:r>
                      <a:endParaRPr lang="ar-EG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3300"/>
                        <a:t>Community support </a:t>
                      </a:r>
                      <a:endParaRPr lang="ar-EG" sz="330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240132848"/>
                  </a:ext>
                </a:extLst>
              </a:tr>
              <a:tr h="699083">
                <a:tc>
                  <a:txBody>
                    <a:bodyPr/>
                    <a:lstStyle/>
                    <a:p>
                      <a:pPr rtl="1"/>
                      <a:r>
                        <a:rPr lang="en-US" sz="3300"/>
                        <a:t>High </a:t>
                      </a:r>
                      <a:endParaRPr lang="ar-EG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3300"/>
                        <a:t>Low </a:t>
                      </a:r>
                      <a:endParaRPr lang="ar-EG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3300"/>
                        <a:t>Cost </a:t>
                      </a:r>
                      <a:endParaRPr lang="ar-EG" sz="330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574549134"/>
                  </a:ext>
                </a:extLst>
              </a:tr>
              <a:tr h="699083">
                <a:tc>
                  <a:txBody>
                    <a:bodyPr/>
                    <a:lstStyle/>
                    <a:p>
                      <a:pPr rtl="1"/>
                      <a:r>
                        <a:rPr lang="en-US" sz="3300" dirty="0"/>
                        <a:t>High </a:t>
                      </a:r>
                      <a:endParaRPr lang="ar-EG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3300"/>
                        <a:t>Low </a:t>
                      </a:r>
                      <a:endParaRPr lang="ar-EG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3300" dirty="0"/>
                        <a:t>Power </a:t>
                      </a:r>
                      <a:endParaRPr lang="ar-EG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072324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4878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2C31-A338-4500-976A-3DCE9771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Raspberry Pi Boards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2453E-AB07-4A99-AF8D-C11DAB45C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0"/>
          <a:stretch/>
        </p:blipFill>
        <p:spPr>
          <a:xfrm>
            <a:off x="1115568" y="2318244"/>
            <a:ext cx="10167937" cy="3004383"/>
          </a:xfrm>
          <a:noFill/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E87480-BA27-445B-8345-A774B232B98F}"/>
              </a:ext>
            </a:extLst>
          </p:cNvPr>
          <p:cNvSpPr txBox="1"/>
          <p:nvPr/>
        </p:nvSpPr>
        <p:spPr>
          <a:xfrm>
            <a:off x="1937981" y="5940028"/>
            <a:ext cx="191978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Raspberry Pi B</a:t>
            </a:r>
            <a:endParaRPr lang="ar-EG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BB849-57D3-4772-BE30-DC06407B4F89}"/>
              </a:ext>
            </a:extLst>
          </p:cNvPr>
          <p:cNvSpPr txBox="1"/>
          <p:nvPr/>
        </p:nvSpPr>
        <p:spPr>
          <a:xfrm>
            <a:off x="8691431" y="5940028"/>
            <a:ext cx="20244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Raspberry Pi 3 </a:t>
            </a:r>
            <a:endParaRPr lang="ar-EG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C07EF-F625-4A5A-A84C-E75B32D72C12}"/>
              </a:ext>
            </a:extLst>
          </p:cNvPr>
          <p:cNvSpPr txBox="1"/>
          <p:nvPr/>
        </p:nvSpPr>
        <p:spPr>
          <a:xfrm>
            <a:off x="5239643" y="5940028"/>
            <a:ext cx="191978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Raspberry Pi 2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30612722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A7A9A-B8FB-4BC1-9801-CBAF4E2B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3700"/>
              <a:t>Comparison between Raspberry Pi boards</a:t>
            </a:r>
            <a:endParaRPr lang="ar-EG" sz="370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1E4CC93-53ED-4231-953B-2E3F40B95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762376"/>
              </p:ext>
            </p:extLst>
          </p:nvPr>
        </p:nvGraphicFramePr>
        <p:xfrm>
          <a:off x="838199" y="2132175"/>
          <a:ext cx="10515601" cy="3945710"/>
        </p:xfrm>
        <a:graphic>
          <a:graphicData uri="http://schemas.openxmlformats.org/drawingml/2006/table">
            <a:tbl>
              <a:tblPr rtl="1" firstRow="1" bandRow="1"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2523699">
                  <a:extLst>
                    <a:ext uri="{9D8B030D-6E8A-4147-A177-3AD203B41FA5}">
                      <a16:colId xmlns:a16="http://schemas.microsoft.com/office/drawing/2014/main" val="3832552274"/>
                    </a:ext>
                  </a:extLst>
                </a:gridCol>
                <a:gridCol w="2901649">
                  <a:extLst>
                    <a:ext uri="{9D8B030D-6E8A-4147-A177-3AD203B41FA5}">
                      <a16:colId xmlns:a16="http://schemas.microsoft.com/office/drawing/2014/main" val="3568655681"/>
                    </a:ext>
                  </a:extLst>
                </a:gridCol>
                <a:gridCol w="2693332">
                  <a:extLst>
                    <a:ext uri="{9D8B030D-6E8A-4147-A177-3AD203B41FA5}">
                      <a16:colId xmlns:a16="http://schemas.microsoft.com/office/drawing/2014/main" val="451803657"/>
                    </a:ext>
                  </a:extLst>
                </a:gridCol>
                <a:gridCol w="2396921">
                  <a:extLst>
                    <a:ext uri="{9D8B030D-6E8A-4147-A177-3AD203B41FA5}">
                      <a16:colId xmlns:a16="http://schemas.microsoft.com/office/drawing/2014/main" val="912619673"/>
                    </a:ext>
                  </a:extLst>
                </a:gridCol>
              </a:tblGrid>
              <a:tr h="103052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spc="60" dirty="0">
                          <a:solidFill>
                            <a:schemeClr val="tx1"/>
                          </a:solidFill>
                        </a:rPr>
                        <a:t>Raspberry pi 3</a:t>
                      </a:r>
                      <a:endParaRPr lang="ar-EG" sz="1800" b="1" cap="all" spc="60" dirty="0">
                        <a:solidFill>
                          <a:schemeClr val="tx1"/>
                        </a:solidFill>
                      </a:endParaRPr>
                    </a:p>
                  </a:txBody>
                  <a:tcPr marL="208890" marR="208890" marT="208890" marB="2088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spc="60" dirty="0">
                          <a:solidFill>
                            <a:schemeClr val="tx1"/>
                          </a:solidFill>
                        </a:rPr>
                        <a:t>Raspberry pi 2 B </a:t>
                      </a:r>
                      <a:r>
                        <a:rPr lang="ar-EG" sz="1800" b="1" cap="all" spc="6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208890" marR="208890" marT="208890" marB="2088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1" cap="all" spc="60">
                          <a:solidFill>
                            <a:schemeClr val="tx1"/>
                          </a:solidFill>
                        </a:rPr>
                        <a:t>Raspberry pi 1</a:t>
                      </a:r>
                      <a:endParaRPr lang="ar-EG" sz="18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208890" marR="208890" marT="208890" marB="2088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1" cap="all" spc="60">
                          <a:solidFill>
                            <a:schemeClr val="tx1"/>
                          </a:solidFill>
                        </a:rPr>
                        <a:t>Terms </a:t>
                      </a:r>
                      <a:endParaRPr lang="ar-EG" sz="18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208890" marR="208890" marT="208890" marB="2088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458969"/>
                  </a:ext>
                </a:extLst>
              </a:tr>
              <a:tr h="63595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ar-EG" sz="2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ar-EG" sz="2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USB 2.0 ports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630842"/>
                  </a:ext>
                </a:extLst>
              </a:tr>
              <a:tr h="63595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Exist </a:t>
                      </a:r>
                      <a:endParaRPr lang="ar-EG" sz="2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None </a:t>
                      </a:r>
                      <a:endParaRPr lang="ar-EG" sz="2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None 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Bluetooth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483935"/>
                  </a:ext>
                </a:extLst>
              </a:tr>
              <a:tr h="63595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Exist 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None 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None 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Wi-Fi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44177"/>
                  </a:ext>
                </a:extLst>
              </a:tr>
              <a:tr h="1007316">
                <a:tc>
                  <a:txBody>
                    <a:bodyPr/>
                    <a:lstStyle/>
                    <a:p>
                      <a:pPr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10 times more than pi 1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moderate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ar-EG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Speed </a:t>
                      </a:r>
                      <a:endParaRPr lang="ar-EG" sz="2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9260" marR="139260" marT="69630" marB="1392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DAE3F3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82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50336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54BF1-B50E-42AA-9B24-C53A4EFB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 3 B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4BCAA06-6F07-4DEC-8BB4-3E9C698CF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153979"/>
            <a:ext cx="6846363" cy="439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47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F6AC-41DB-462F-81FF-7D51C328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Flow chart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1DDE4F-4994-455C-B355-615A5D208E29}"/>
              </a:ext>
            </a:extLst>
          </p:cNvPr>
          <p:cNvSpPr/>
          <p:nvPr/>
        </p:nvSpPr>
        <p:spPr>
          <a:xfrm>
            <a:off x="8709667" y="160599"/>
            <a:ext cx="1806950" cy="9144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2060"/>
              </a:gs>
              <a:gs pos="69000">
                <a:srgbClr val="0070C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Stand By</a:t>
            </a:r>
            <a:endParaRPr lang="ar-EG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BCC31C-545A-44BD-84E4-799D012E4853}"/>
              </a:ext>
            </a:extLst>
          </p:cNvPr>
          <p:cNvSpPr/>
          <p:nvPr/>
        </p:nvSpPr>
        <p:spPr>
          <a:xfrm>
            <a:off x="8314447" y="1384663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Take an Image Frame</a:t>
            </a:r>
            <a:endParaRPr lang="ar-EG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91725C-2397-4EE4-9EDD-0099BED5F31E}"/>
              </a:ext>
            </a:extLst>
          </p:cNvPr>
          <p:cNvSpPr/>
          <p:nvPr/>
        </p:nvSpPr>
        <p:spPr>
          <a:xfrm>
            <a:off x="8314447" y="5072701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Object Track</a:t>
            </a:r>
            <a:endParaRPr lang="ar-EG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59E22-0823-4E90-9F99-709C5D04B168}"/>
              </a:ext>
            </a:extLst>
          </p:cNvPr>
          <p:cNvSpPr/>
          <p:nvPr/>
        </p:nvSpPr>
        <p:spPr>
          <a:xfrm>
            <a:off x="8314447" y="2359483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Object Detection</a:t>
            </a:r>
            <a:endParaRPr lang="ar-EG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86BF2-11E3-40E6-A461-6D39438220B3}"/>
              </a:ext>
            </a:extLst>
          </p:cNvPr>
          <p:cNvSpPr/>
          <p:nvPr/>
        </p:nvSpPr>
        <p:spPr>
          <a:xfrm>
            <a:off x="8314447" y="6047521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Move Arm</a:t>
            </a:r>
            <a:endParaRPr lang="ar-EG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BC2BD5-B45D-4E59-B4A1-806C0825E2CA}"/>
              </a:ext>
            </a:extLst>
          </p:cNvPr>
          <p:cNvCxnSpPr>
            <a:cxnSpLocks/>
          </p:cNvCxnSpPr>
          <p:nvPr/>
        </p:nvCxnSpPr>
        <p:spPr>
          <a:xfrm>
            <a:off x="9613142" y="1074999"/>
            <a:ext cx="0" cy="30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19A823-C63E-46D6-9C30-44AE852CA68D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613142" y="4721630"/>
            <a:ext cx="0" cy="351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DA5039-A3CF-4279-A3B5-53B82AA640A1}"/>
              </a:ext>
            </a:extLst>
          </p:cNvPr>
          <p:cNvCxnSpPr>
            <a:cxnSpLocks/>
          </p:cNvCxnSpPr>
          <p:nvPr/>
        </p:nvCxnSpPr>
        <p:spPr>
          <a:xfrm>
            <a:off x="9613141" y="3009363"/>
            <a:ext cx="0" cy="32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DF8775-986E-4388-B52F-5A5B26B8E75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613142" y="2034543"/>
            <a:ext cx="0" cy="31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69A431-7301-4A75-88F4-D7653FDAA23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9613142" y="5722581"/>
            <a:ext cx="0" cy="32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4E1C83-3CA0-482B-BC0B-6C9C19BBA4CD}"/>
              </a:ext>
            </a:extLst>
          </p:cNvPr>
          <p:cNvCxnSpPr>
            <a:cxnSpLocks/>
          </p:cNvCxnSpPr>
          <p:nvPr/>
        </p:nvCxnSpPr>
        <p:spPr>
          <a:xfrm>
            <a:off x="11819642" y="1709603"/>
            <a:ext cx="15145" cy="46590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31729E-8A6C-42F8-89A5-C190F6533E29}"/>
              </a:ext>
            </a:extLst>
          </p:cNvPr>
          <p:cNvCxnSpPr>
            <a:endCxn id="12" idx="3"/>
          </p:cNvCxnSpPr>
          <p:nvPr/>
        </p:nvCxnSpPr>
        <p:spPr>
          <a:xfrm flipH="1">
            <a:off x="10911836" y="1709603"/>
            <a:ext cx="922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162A06-6A55-43EF-9D9D-67FBD19AF299}"/>
              </a:ext>
            </a:extLst>
          </p:cNvPr>
          <p:cNvCxnSpPr>
            <a:cxnSpLocks/>
          </p:cNvCxnSpPr>
          <p:nvPr/>
        </p:nvCxnSpPr>
        <p:spPr>
          <a:xfrm flipV="1">
            <a:off x="7387490" y="4026623"/>
            <a:ext cx="1265299" cy="12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500935-B5DD-4467-BFEA-EADF38275FB3}"/>
              </a:ext>
            </a:extLst>
          </p:cNvPr>
          <p:cNvCxnSpPr>
            <a:cxnSpLocks/>
          </p:cNvCxnSpPr>
          <p:nvPr/>
        </p:nvCxnSpPr>
        <p:spPr>
          <a:xfrm flipV="1">
            <a:off x="7387490" y="1709603"/>
            <a:ext cx="0" cy="23295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F37A40-E726-4297-B6B5-03C0BCEAC2E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391494" y="1709603"/>
            <a:ext cx="922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B145F8-3DF6-464F-BC0E-988D0604BC63}"/>
              </a:ext>
            </a:extLst>
          </p:cNvPr>
          <p:cNvSpPr txBox="1"/>
          <p:nvPr/>
        </p:nvSpPr>
        <p:spPr>
          <a:xfrm>
            <a:off x="8997265" y="4636853"/>
            <a:ext cx="80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03D65-EC92-48FC-B6A9-22102EE86477}"/>
              </a:ext>
            </a:extLst>
          </p:cNvPr>
          <p:cNvSpPr txBox="1"/>
          <p:nvPr/>
        </p:nvSpPr>
        <p:spPr>
          <a:xfrm>
            <a:off x="6799792" y="2726864"/>
            <a:ext cx="80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560B005D-7AA6-4900-AAE5-4E040DBD923D}"/>
              </a:ext>
            </a:extLst>
          </p:cNvPr>
          <p:cNvSpPr/>
          <p:nvPr/>
        </p:nvSpPr>
        <p:spPr>
          <a:xfrm>
            <a:off x="8417821" y="3345281"/>
            <a:ext cx="2371490" cy="137634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/>
              <a:t>Is Color detected ?</a:t>
            </a:r>
            <a:endParaRPr lang="ar-EG" sz="16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7D77A78-1372-471C-8C47-C335255408E5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0911836" y="6368691"/>
            <a:ext cx="922951" cy="3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856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84AFA-817D-48A9-9C6E-256B03A9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RGB Detection Using Raspberry pi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389E777-4786-4746-94E2-5A07CC0E8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8" y="1997454"/>
            <a:ext cx="3209544" cy="256042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text, person, indoor, hand&#10;&#10;Description automatically generated">
            <a:extLst>
              <a:ext uri="{FF2B5EF4-FFF2-40B4-BE49-F238E27FC236}">
                <a16:creationId xmlns:a16="http://schemas.microsoft.com/office/drawing/2014/main" id="{4329FC51-E894-41D8-A2E5-34786A000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2002077"/>
            <a:ext cx="3209544" cy="255117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7D20CE3D-1CC2-40D4-B0C2-5712CB1AC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7" y="2007409"/>
            <a:ext cx="3209544" cy="25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763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BD1B5-ACBB-44C1-B14F-F59F6AA5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MCAL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3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C5EF4-4571-45DF-93B0-77BD3C87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MCAL</a:t>
            </a:r>
            <a:br>
              <a:rPr lang="en-US" sz="4800" b="1" dirty="0"/>
            </a:br>
            <a:endParaRPr lang="en-US" sz="4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A79E9D-A0D9-4585-9DB2-6AE4F1FD6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0099" y="625683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358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C5C8C-115B-492C-B507-27476E60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Interrupts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Graphic 5" descr="No sign">
            <a:extLst>
              <a:ext uri="{FF2B5EF4-FFF2-40B4-BE49-F238E27FC236}">
                <a16:creationId xmlns:a16="http://schemas.microsoft.com/office/drawing/2014/main" id="{FCD949A6-4598-431C-915F-1C7F13E5E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667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D46C-D443-4A7A-8876-D8097C1A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Outlines</a:t>
            </a:r>
            <a:endParaRPr lang="ar-EG" dirty="0"/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FE228ABC-18F7-4BEE-9627-0B5F0051F5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49820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3D blocks cube drawn on a chalkboard">
            <a:extLst>
              <a:ext uri="{FF2B5EF4-FFF2-40B4-BE49-F238E27FC236}">
                <a16:creationId xmlns:a16="http://schemas.microsoft.com/office/drawing/2014/main" id="{D028AD02-BA73-4C2D-A13D-4EDA80868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C1ABA-F906-43D9-965A-E02CE628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Block Diagram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55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B862EC75-951C-4CE2-BD82-9FA4BCA9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810619-20BF-460B-A82C-9D493203B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518"/>
            <a:ext cx="128016" cy="53218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0FDA5C99-606F-4214-9496-8D6CF193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6197504"/>
            <a:ext cx="109270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72FAB-B76C-4399-ABE0-4182A0DC0FB7}"/>
              </a:ext>
            </a:extLst>
          </p:cNvPr>
          <p:cNvSpPr/>
          <p:nvPr/>
        </p:nvSpPr>
        <p:spPr>
          <a:xfrm>
            <a:off x="4668981" y="537518"/>
            <a:ext cx="2382981" cy="8268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Interrupts</a:t>
            </a:r>
            <a:endParaRPr lang="ar-E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B9C4D-5A67-4BAA-B27F-B072CC96BA1C}"/>
              </a:ext>
            </a:extLst>
          </p:cNvPr>
          <p:cNvSpPr/>
          <p:nvPr/>
        </p:nvSpPr>
        <p:spPr>
          <a:xfrm>
            <a:off x="1802753" y="2271912"/>
            <a:ext cx="2382981" cy="8268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Hardware Interrupts</a:t>
            </a:r>
            <a:endParaRPr lang="ar-E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66163-6193-4F3E-9678-543DBC30C165}"/>
              </a:ext>
            </a:extLst>
          </p:cNvPr>
          <p:cNvSpPr/>
          <p:nvPr/>
        </p:nvSpPr>
        <p:spPr>
          <a:xfrm>
            <a:off x="7051962" y="2271913"/>
            <a:ext cx="2382981" cy="82683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Software Interrupts</a:t>
            </a:r>
          </a:p>
          <a:p>
            <a:pPr algn="ctr"/>
            <a:r>
              <a:rPr lang="en-US" dirty="0"/>
              <a:t>(INT n)</a:t>
            </a:r>
            <a:endParaRPr lang="ar-E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9302A-A327-41AD-A16B-CC4538252FAA}"/>
              </a:ext>
            </a:extLst>
          </p:cNvPr>
          <p:cNvSpPr/>
          <p:nvPr/>
        </p:nvSpPr>
        <p:spPr>
          <a:xfrm>
            <a:off x="8243452" y="4239533"/>
            <a:ext cx="2382981" cy="82683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256 Types of software interrupts</a:t>
            </a:r>
            <a:endParaRPr lang="ar-E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89FF44-3CEE-4F1F-909A-91F20E909714}"/>
              </a:ext>
            </a:extLst>
          </p:cNvPr>
          <p:cNvSpPr/>
          <p:nvPr/>
        </p:nvSpPr>
        <p:spPr>
          <a:xfrm>
            <a:off x="374076" y="4239535"/>
            <a:ext cx="2382981" cy="8268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Maskable Interrupts</a:t>
            </a:r>
            <a:endParaRPr lang="ar-E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D481-D750-4BC0-B904-3823C5EE69B0}"/>
              </a:ext>
            </a:extLst>
          </p:cNvPr>
          <p:cNvSpPr/>
          <p:nvPr/>
        </p:nvSpPr>
        <p:spPr>
          <a:xfrm>
            <a:off x="3235867" y="4239533"/>
            <a:ext cx="2382981" cy="82683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Interrupts</a:t>
            </a:r>
            <a:endParaRPr lang="ar-EG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079DE3A-566B-48BB-9EF8-DDB75F85EE8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3973581" y="385020"/>
            <a:ext cx="907555" cy="2866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CB25DC2-2C33-4298-8047-1C89C18CD46B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6598184" y="626644"/>
            <a:ext cx="907556" cy="23829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1BFCD9B-54C2-4508-B011-6AD28525BF46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>
            <a:off x="1709514" y="2954805"/>
            <a:ext cx="1140784" cy="14286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D3F27DD-137C-4D5C-8A2B-F534BDB41833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3140410" y="2952585"/>
            <a:ext cx="1140782" cy="14331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EC40EC6-2953-4EF8-9EE5-05911DCF1151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8268808" y="3073397"/>
            <a:ext cx="1140781" cy="11914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5591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4BEF-352D-4FDC-A7D6-5C8465AA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/>
              <a:t>Interrupts Software</a:t>
            </a:r>
            <a:endParaRPr lang="ar-EG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7C5EFE9-957C-45D8-984E-C92512DC19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321936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14479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608FF-06F5-4C2A-AC0B-16135DA9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How Interrupts happen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755344-BC89-4EE8-899F-71BBBB00D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2303300"/>
            <a:ext cx="11420856" cy="37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249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8A49F-D245-456D-BAF9-C7A5B9A2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F4C21-4CB4-4D0F-AB3C-671A7E2D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USART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9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D5ED5-5C4C-48E8-AFF9-DE1C0A5E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USART Register</a:t>
            </a:r>
            <a:endParaRPr lang="ar-EG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510BD6B7-8C28-4FF4-8812-E7F0230EE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62468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904718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CBED-6CC1-4724-BBD1-1B530C43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32372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72" y="1144769"/>
            <a:ext cx="3724217" cy="2896432"/>
          </a:xfrm>
        </p:spPr>
        <p:txBody>
          <a:bodyPr anchor="b">
            <a:normAutofit/>
          </a:bodyPr>
          <a:lstStyle/>
          <a:p>
            <a:r>
              <a:rPr lang="en-US" sz="4000"/>
              <a:t>Types of display </a:t>
            </a:r>
            <a:endParaRPr lang="ar-EG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560232"/>
            <a:ext cx="3675888" cy="2563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771989"/>
            <a:ext cx="3675888" cy="23521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27" y="4235361"/>
            <a:ext cx="3675888" cy="1511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4235361"/>
            <a:ext cx="3675888" cy="151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2142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1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Types of LCD Display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2736" y="1328435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81144" y="510047"/>
            <a:ext cx="68580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endParaRPr lang="en-US" sz="1800"/>
          </a:p>
          <a:p>
            <a:pPr marL="0"/>
            <a:endParaRPr lang="en-US" sz="1800"/>
          </a:p>
        </p:txBody>
      </p:sp>
      <p:pic>
        <p:nvPicPr>
          <p:cNvPr id="3" name="Picture 2" descr="Graphical user interface, qr code&#10;&#10;Description automatically generated">
            <a:extLst>
              <a:ext uri="{FF2B5EF4-FFF2-40B4-BE49-F238E27FC236}">
                <a16:creationId xmlns:a16="http://schemas.microsoft.com/office/drawing/2014/main" id="{52C1ECAA-6CED-4164-8191-DFDA1845A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2633894"/>
            <a:ext cx="3584448" cy="35844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99" y="2633894"/>
            <a:ext cx="3584448" cy="3584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35A65-0D0A-4F83-979E-2314BE2249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588253"/>
            <a:ext cx="3584448" cy="16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5363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FABE9-4F0C-4D9A-BCBB-A269ADE0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LCD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16x2 LCD Display, Liquid Crystal Display Module, एलसीडी मॉड्यूल in Thane  West, Thane , Omatom Power | ID: 16416752488">
            <a:extLst>
              <a:ext uri="{FF2B5EF4-FFF2-40B4-BE49-F238E27FC236}">
                <a16:creationId xmlns:a16="http://schemas.microsoft.com/office/drawing/2014/main" id="{11DD2C5A-1262-40E2-83D6-61D69B5682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219911"/>
            <a:ext cx="6846363" cy="426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930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7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7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77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C2DF6-3A29-481E-820E-965CEA379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Motivation</a:t>
            </a:r>
          </a:p>
        </p:txBody>
      </p:sp>
      <p:pic>
        <p:nvPicPr>
          <p:cNvPr id="6" name="Content Placeholder 5" descr="A person in a wheelchair&#10;&#10;Description automatically generated with medium confidence">
            <a:extLst>
              <a:ext uri="{FF2B5EF4-FFF2-40B4-BE49-F238E27FC236}">
                <a16:creationId xmlns:a16="http://schemas.microsoft.com/office/drawing/2014/main" id="{2EA15609-DE35-45A2-AA58-D044C2012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r="13776" b="-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94" name="Rectangle 7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8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607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CPU with binary numbers and blueprint">
            <a:extLst>
              <a:ext uri="{FF2B5EF4-FFF2-40B4-BE49-F238E27FC236}">
                <a16:creationId xmlns:a16="http://schemas.microsoft.com/office/drawing/2014/main" id="{03BBD956-D1E5-4306-AE3C-2E59CFC85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A30BE-E18D-4CBB-A20D-A69A299A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Timers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68771-4E71-4B1D-AFE2-97465ACB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Timers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C0D3253-234D-49EA-8499-DC4AEDC25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9868" y="2139484"/>
            <a:ext cx="81522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0080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D0EBF-B2BA-4DA8-90B4-EA17A39C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Pulse Width Modulation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F3D2FB-9394-431F-8526-A8AB000B9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77" y="625683"/>
            <a:ext cx="681922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2858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BC358-AFC2-45B9-8C75-DAB17E9E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Interfacing Servo Motor with ATMEGA 32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688726-D59C-43CA-8FA5-9A897DF14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189815"/>
            <a:ext cx="6846363" cy="43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731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Used machine parts">
            <a:extLst>
              <a:ext uri="{FF2B5EF4-FFF2-40B4-BE49-F238E27FC236}">
                <a16:creationId xmlns:a16="http://schemas.microsoft.com/office/drawing/2014/main" id="{6A5C6B9B-9933-4300-84F8-18675737B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1" b="696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08DA6-A3B2-4452-AC0D-8F5D269C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Servo Motor</a:t>
            </a:r>
          </a:p>
        </p:txBody>
      </p:sp>
      <p:sp>
        <p:nvSpPr>
          <p:cNvPr id="23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1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42697-0B08-46E4-8A2D-160FC550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Servo Motor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close-up of a keychain&#10;&#10;Description automatically generated with medium confidence">
            <a:extLst>
              <a:ext uri="{FF2B5EF4-FFF2-40B4-BE49-F238E27FC236}">
                <a16:creationId xmlns:a16="http://schemas.microsoft.com/office/drawing/2014/main" id="{C8690300-92C0-4B1A-B08F-0943AD300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15" y="625683"/>
            <a:ext cx="4664349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2645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F204F-CAEB-468E-8817-4F668744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Internal Components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23A71E-2E3D-4773-A0A6-DBE0E8C8D59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18526"/>
            <a:ext cx="5140661" cy="2441813"/>
          </a:xfrm>
          <a:prstGeom prst="rect">
            <a:avLst/>
          </a:prstGeom>
        </p:spPr>
      </p:pic>
      <p:pic>
        <p:nvPicPr>
          <p:cNvPr id="5" name="Picture 4" descr="Hot Servo 995 Metal Gear High Speed Torque Digital Servo Motor MG995 Servos  for HPI XL Helicopter Car Boat Free Shipping|mg995 servo|digital servoservo  motor mg995 - AliExpress">
            <a:extLst>
              <a:ext uri="{FF2B5EF4-FFF2-40B4-BE49-F238E27FC236}">
                <a16:creationId xmlns:a16="http://schemas.microsoft.com/office/drawing/2014/main" id="{AF1069FE-643C-4205-A135-B9D83935D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3531" y="2399494"/>
            <a:ext cx="3879878" cy="387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65533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latin typeface="+mj-lt"/>
                <a:ea typeface="+mj-ea"/>
                <a:cs typeface="+mj-cs"/>
              </a:rPr>
              <a:t>Comparison between SG90 and S3003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57454"/>
              </p:ext>
            </p:extLst>
          </p:nvPr>
        </p:nvGraphicFramePr>
        <p:xfrm>
          <a:off x="385572" y="2541921"/>
          <a:ext cx="11420857" cy="3291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7705">
                  <a:extLst>
                    <a:ext uri="{9D8B030D-6E8A-4147-A177-3AD203B41FA5}">
                      <a16:colId xmlns:a16="http://schemas.microsoft.com/office/drawing/2014/main" val="246538251"/>
                    </a:ext>
                  </a:extLst>
                </a:gridCol>
                <a:gridCol w="5833152">
                  <a:extLst>
                    <a:ext uri="{9D8B030D-6E8A-4147-A177-3AD203B41FA5}">
                      <a16:colId xmlns:a16="http://schemas.microsoft.com/office/drawing/2014/main" val="3825639243"/>
                    </a:ext>
                  </a:extLst>
                </a:gridCol>
              </a:tblGrid>
              <a:tr h="577767">
                <a:tc>
                  <a:txBody>
                    <a:bodyPr/>
                    <a:lstStyle/>
                    <a:p>
                      <a:r>
                        <a:rPr lang="en-US" sz="2600" dirty="0"/>
                        <a:t>Servo motor sg90 </a:t>
                      </a:r>
                    </a:p>
                  </a:txBody>
                  <a:tcPr marL="137777" marR="137777" marT="68889" marB="68889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Servo motor s3003</a:t>
                      </a:r>
                    </a:p>
                  </a:txBody>
                  <a:tcPr marL="137777" marR="137777" marT="68889" marB="68889"/>
                </a:tc>
                <a:extLst>
                  <a:ext uri="{0D108BD9-81ED-4DB2-BD59-A6C34878D82A}">
                    <a16:rowId xmlns:a16="http://schemas.microsoft.com/office/drawing/2014/main" val="2831198516"/>
                  </a:ext>
                </a:extLst>
              </a:tr>
              <a:tr h="980573">
                <a:tc>
                  <a:txBody>
                    <a:bodyPr/>
                    <a:lstStyle/>
                    <a:p>
                      <a:r>
                        <a:rPr lang="en-US" sz="2600"/>
                        <a:t>Torque 2 kg/cm</a:t>
                      </a:r>
                      <a:r>
                        <a:rPr lang="en-US" sz="2600" baseline="0"/>
                        <a:t> </a:t>
                      </a:r>
                      <a:endParaRPr lang="en-US" sz="2600"/>
                    </a:p>
                  </a:txBody>
                  <a:tcPr marL="137777" marR="137777" marT="68889" marB="68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Torque </a:t>
                      </a:r>
                      <a:r>
                        <a:rPr lang="en-US" sz="2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 kg/cm</a:t>
                      </a:r>
                      <a:endParaRPr lang="en-US" sz="2600"/>
                    </a:p>
                    <a:p>
                      <a:endParaRPr lang="en-US" sz="2600"/>
                    </a:p>
                  </a:txBody>
                  <a:tcPr marL="137777" marR="137777" marT="68889" marB="68889"/>
                </a:tc>
                <a:extLst>
                  <a:ext uri="{0D108BD9-81ED-4DB2-BD59-A6C34878D82A}">
                    <a16:rowId xmlns:a16="http://schemas.microsoft.com/office/drawing/2014/main" val="851687582"/>
                  </a:ext>
                </a:extLst>
              </a:tr>
              <a:tr h="577767">
                <a:tc>
                  <a:txBody>
                    <a:bodyPr/>
                    <a:lstStyle/>
                    <a:p>
                      <a:r>
                        <a:rPr lang="en-US" sz="2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 0.09s/60°</a:t>
                      </a:r>
                      <a:endParaRPr lang="en-US" sz="2600"/>
                    </a:p>
                  </a:txBody>
                  <a:tcPr marL="137777" marR="137777" marT="68889" marB="68889"/>
                </a:tc>
                <a:tc>
                  <a:txBody>
                    <a:bodyPr/>
                    <a:lstStyle/>
                    <a:p>
                      <a:r>
                        <a:rPr lang="en-US" sz="2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r>
                        <a:rPr lang="en-US" sz="2600" b="0" i="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 sec/60°</a:t>
                      </a:r>
                      <a:endParaRPr lang="en-US" sz="2600"/>
                    </a:p>
                  </a:txBody>
                  <a:tcPr marL="137777" marR="137777" marT="68889" marB="68889"/>
                </a:tc>
                <a:extLst>
                  <a:ext uri="{0D108BD9-81ED-4DB2-BD59-A6C34878D82A}">
                    <a16:rowId xmlns:a16="http://schemas.microsoft.com/office/drawing/2014/main" val="1157719142"/>
                  </a:ext>
                </a:extLst>
              </a:tr>
              <a:tr h="577767">
                <a:tc>
                  <a:txBody>
                    <a:bodyPr/>
                    <a:lstStyle/>
                    <a:p>
                      <a:r>
                        <a:rPr lang="en-US" sz="2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Gear type plastic</a:t>
                      </a:r>
                      <a:endParaRPr lang="en-US" sz="2600"/>
                    </a:p>
                  </a:txBody>
                  <a:tcPr marL="137777" marR="137777" marT="68889" marB="68889"/>
                </a:tc>
                <a:tc>
                  <a:txBody>
                    <a:bodyPr/>
                    <a:lstStyle/>
                    <a:p>
                      <a:r>
                        <a:rPr lang="en-US" sz="2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Gear</a:t>
                      </a:r>
                      <a:r>
                        <a:rPr lang="en-US" sz="2600" b="0" i="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 </a:t>
                      </a:r>
                      <a:r>
                        <a:rPr lang="en-US" sz="2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Plastic</a:t>
                      </a:r>
                      <a:endParaRPr lang="en-US" sz="2600"/>
                    </a:p>
                  </a:txBody>
                  <a:tcPr marL="137777" marR="137777" marT="68889" marB="68889"/>
                </a:tc>
                <a:extLst>
                  <a:ext uri="{0D108BD9-81ED-4DB2-BD59-A6C34878D82A}">
                    <a16:rowId xmlns:a16="http://schemas.microsoft.com/office/drawing/2014/main" val="1556975698"/>
                  </a:ext>
                </a:extLst>
              </a:tr>
              <a:tr h="577767">
                <a:tc>
                  <a:txBody>
                    <a:bodyPr/>
                    <a:lstStyle/>
                    <a:p>
                      <a:r>
                        <a:rPr lang="en-US" sz="2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Rotate</a:t>
                      </a:r>
                      <a:r>
                        <a:rPr lang="en-US" sz="2600" b="0" i="0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angle </a:t>
                      </a:r>
                      <a:r>
                        <a:rPr lang="en-US" sz="2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180°</a:t>
                      </a:r>
                      <a:endParaRPr lang="en-US" sz="2600"/>
                    </a:p>
                  </a:txBody>
                  <a:tcPr marL="137777" marR="137777" marT="68889" marB="68889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effectLst/>
                        </a:rPr>
                        <a:t>Rotate angle 60°</a:t>
                      </a:r>
                    </a:p>
                  </a:txBody>
                  <a:tcPr marL="114814" marR="114814" marT="57407" marB="57407" anchor="ctr"/>
                </a:tc>
                <a:extLst>
                  <a:ext uri="{0D108BD9-81ED-4DB2-BD59-A6C34878D82A}">
                    <a16:rowId xmlns:a16="http://schemas.microsoft.com/office/drawing/2014/main" val="3970212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7783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BBFB1-0D03-4CFF-82E7-99924A72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Mechanism of Robotic 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B692E3-1A27-466B-8488-F2F04A5C9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047121"/>
            <a:ext cx="6846363" cy="46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51584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AB0D0D-85AA-4841-BD45-FE0B8AFC662B}"/>
              </a:ext>
            </a:extLst>
          </p:cNvPr>
          <p:cNvSpPr txBox="1">
            <a:spLocks/>
          </p:cNvSpPr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View of loads/moments on joints (right) and force diagram</a:t>
            </a:r>
            <a:endParaRPr lang="en-US" sz="2800" dirty="0"/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5571C94-6BD8-443E-A145-CC585C2180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5904" y="2121133"/>
            <a:ext cx="11420856" cy="3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886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8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1" name="Rectangle 8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8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Rectangle 9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2" descr="A picture containing person, young, shirt, playing&#10;&#10;Description automatically generated">
            <a:extLst>
              <a:ext uri="{FF2B5EF4-FFF2-40B4-BE49-F238E27FC236}">
                <a16:creationId xmlns:a16="http://schemas.microsoft.com/office/drawing/2014/main" id="{AF385659-54D0-4F55-93BE-2A9AE7062C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r="5975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04" name="Rectangle 93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84110-0EE0-44C0-9015-274CE04C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590" y="1161288"/>
            <a:ext cx="3857422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Problem </a:t>
            </a:r>
            <a:br>
              <a:rPr lang="en-US" sz="2800" dirty="0"/>
            </a:br>
            <a:r>
              <a:rPr lang="en-US" sz="2800" dirty="0"/>
              <a:t>Description</a:t>
            </a:r>
          </a:p>
        </p:txBody>
      </p:sp>
      <p:sp>
        <p:nvSpPr>
          <p:cNvPr id="105" name="Rectangle 9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9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C524F-7689-4FF1-8550-7873CA253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7352" y="2718054"/>
            <a:ext cx="3857422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People with physical disabilities can not reach for objects.</a:t>
            </a:r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77697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AB0D0D-85AA-4841-BD45-FE0B8AFC662B}"/>
              </a:ext>
            </a:extLst>
          </p:cNvPr>
          <p:cNvSpPr txBox="1">
            <a:spLocks/>
          </p:cNvSpPr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View of loads/moments on joints (right) and force diagram</a:t>
            </a:r>
            <a:endParaRPr lang="en-US" sz="2800" dirty="0"/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5571C94-6BD8-443E-A145-CC585C2180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5904" y="2121133"/>
            <a:ext cx="11420856" cy="38545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978332" y="6029478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6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6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36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𝑵𝒎</m:t>
                      </m:r>
                    </m:oMath>
                  </m:oMathPara>
                </a14:m>
                <a:endParaRPr lang="en-US" sz="3600" b="1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32" y="6029478"/>
                <a:ext cx="60960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21245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D1EE3-E0D2-4786-B80E-3FF0C85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Types of Robotic Manipulator</a:t>
            </a:r>
            <a:endParaRPr lang="ar-E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AC4B7-47FE-4B6E-B852-728B30DB7F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669263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7464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BE8F0-6274-4135-BDD5-EB9AB871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Body of Manipulator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Content Placeholder 11" descr="A close-up of a mechanical device&#10;&#10;Description automatically generated with low confidence">
            <a:extLst>
              <a:ext uri="{FF2B5EF4-FFF2-40B4-BE49-F238E27FC236}">
                <a16:creationId xmlns:a16="http://schemas.microsoft.com/office/drawing/2014/main" id="{5F9E0C43-1B17-4A35-B8EC-EABF267E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16" y="625683"/>
            <a:ext cx="6689547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76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0" name="Rectangle 19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F05958-6DF2-4B0D-9FE5-2CC2AF5C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HC 05 Bluetooth Module</a:t>
            </a:r>
          </a:p>
        </p:txBody>
      </p:sp>
      <p:sp>
        <p:nvSpPr>
          <p:cNvPr id="1031" name="Rectangle 19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Rectangle 1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luetooth Module HC-05 , Serial TTL &quot;Most Popular&quot; - RAM Electronics">
            <a:extLst>
              <a:ext uri="{FF2B5EF4-FFF2-40B4-BE49-F238E27FC236}">
                <a16:creationId xmlns:a16="http://schemas.microsoft.com/office/drawing/2014/main" id="{3AE69503-9D4D-4042-8533-46027A1992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r="1508"/>
          <a:stretch/>
        </p:blipFill>
        <p:spPr bwMode="auto">
          <a:xfrm>
            <a:off x="4864608" y="645160"/>
            <a:ext cx="6846363" cy="54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6678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4" name="Rectangle 5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">
            <a:extLst>
              <a:ext uri="{FF2B5EF4-FFF2-40B4-BE49-F238E27FC236}">
                <a16:creationId xmlns:a16="http://schemas.microsoft.com/office/drawing/2014/main" id="{B4CAB919-8164-4717-9769-EC69B87DB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5" name="Rectangle 5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A1D50B-1C3F-4972-B9B4-FBE35194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750"/>
              <a:t>Software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67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C90F5D2E-8458-42DD-A7B6-A4BF9D03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4" r="2" b="750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BFEEF-DAEF-482E-879F-4F8C4377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Mobile Application</a:t>
            </a: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04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206B3-7E79-4CF1-A426-488C13F7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Mobile Application Design</a:t>
            </a:r>
          </a:p>
        </p:txBody>
      </p:sp>
      <p:pic>
        <p:nvPicPr>
          <p:cNvPr id="6" name="Picture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B569EF1-9586-4200-878A-B7E5037BCA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6" r="-1" b="12896"/>
          <a:stretch/>
        </p:blipFill>
        <p:spPr>
          <a:xfrm>
            <a:off x="626220" y="630936"/>
            <a:ext cx="3610262" cy="5495544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63A21-43EF-437C-8CCA-84B3FB49F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6861" y="2252870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It consists of two icons: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Bluetooth Icon: ON/OFF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MIC Icon : to give the command </a:t>
            </a:r>
          </a:p>
        </p:txBody>
      </p:sp>
    </p:spTree>
    <p:extLst>
      <p:ext uri="{BB962C8B-B14F-4D97-AF65-F5344CB8AC3E}">
        <p14:creationId xmlns:p14="http://schemas.microsoft.com/office/powerpoint/2010/main" val="325853391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77ECF887-6E34-47C3-A238-90CCAD94B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39803-DE82-4D54-890B-4DD7F431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Programming Tools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8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F4F8A56-3373-470F-A58A-96199AFB5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0" b="2376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E6220-E4ED-4A4C-9DEB-0EC77965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Android Studio </a:t>
            </a:r>
          </a:p>
        </p:txBody>
      </p:sp>
    </p:spTree>
    <p:extLst>
      <p:ext uri="{BB962C8B-B14F-4D97-AF65-F5344CB8AC3E}">
        <p14:creationId xmlns:p14="http://schemas.microsoft.com/office/powerpoint/2010/main" val="1636125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B1633-CF09-48D8-AB0B-3BE6E8CA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/>
              <a:t>Most Familiar Programming Tools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E2AAD76-E8D6-4BFB-91A3-72849928B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236712"/>
              </p:ext>
            </p:extLst>
          </p:nvPr>
        </p:nvGraphicFramePr>
        <p:xfrm>
          <a:off x="385571" y="2533452"/>
          <a:ext cx="11420857" cy="3308578"/>
        </p:xfrm>
        <a:graphic>
          <a:graphicData uri="http://schemas.openxmlformats.org/drawingml/2006/table">
            <a:tbl>
              <a:tblPr rtl="1" firstRow="1" bandRow="1">
                <a:noFill/>
                <a:tableStyleId>{5C22544A-7EE6-4342-B048-85BDC9FD1C3A}</a:tableStyleId>
              </a:tblPr>
              <a:tblGrid>
                <a:gridCol w="2499958">
                  <a:extLst>
                    <a:ext uri="{9D8B030D-6E8A-4147-A177-3AD203B41FA5}">
                      <a16:colId xmlns:a16="http://schemas.microsoft.com/office/drawing/2014/main" val="2213219249"/>
                    </a:ext>
                  </a:extLst>
                </a:gridCol>
                <a:gridCol w="4097638">
                  <a:extLst>
                    <a:ext uri="{9D8B030D-6E8A-4147-A177-3AD203B41FA5}">
                      <a16:colId xmlns:a16="http://schemas.microsoft.com/office/drawing/2014/main" val="2197326382"/>
                    </a:ext>
                  </a:extLst>
                </a:gridCol>
                <a:gridCol w="4823261">
                  <a:extLst>
                    <a:ext uri="{9D8B030D-6E8A-4147-A177-3AD203B41FA5}">
                      <a16:colId xmlns:a16="http://schemas.microsoft.com/office/drawing/2014/main" val="493438324"/>
                    </a:ext>
                  </a:extLst>
                </a:gridCol>
              </a:tblGrid>
              <a:tr h="856366">
                <a:tc>
                  <a:txBody>
                    <a:bodyPr/>
                    <a:lstStyle/>
                    <a:p>
                      <a:pPr rtl="1"/>
                      <a:r>
                        <a:rPr lang="en-US" sz="2000" b="0" cap="none" spc="60">
                          <a:solidFill>
                            <a:schemeClr val="bg1"/>
                          </a:solidFill>
                        </a:rPr>
                        <a:t>Eclipse</a:t>
                      </a:r>
                      <a:endParaRPr lang="ar-EG" sz="20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177814" marR="254020" marT="116886" marB="3810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000" b="0" cap="none" spc="60">
                          <a:solidFill>
                            <a:schemeClr val="bg1"/>
                          </a:solidFill>
                        </a:rPr>
                        <a:t>Android Studio</a:t>
                      </a:r>
                      <a:endParaRPr lang="ar-EG" sz="20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177814" marR="254020" marT="116886" marB="3810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000" b="0" cap="none" spc="60">
                          <a:solidFill>
                            <a:schemeClr val="bg1"/>
                          </a:solidFill>
                        </a:rPr>
                        <a:t>Terms</a:t>
                      </a:r>
                      <a:endParaRPr lang="ar-EG" sz="20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177814" marR="254020" marT="116886" marB="38103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76051"/>
                  </a:ext>
                </a:extLst>
              </a:tr>
              <a:tr h="817404">
                <a:tc>
                  <a:txBody>
                    <a:bodyPr/>
                    <a:lstStyle/>
                    <a:p>
                      <a:pPr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Slower</a:t>
                      </a:r>
                      <a:endParaRPr lang="ar-EG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7814" marR="254020" marT="116886" marB="381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Faster</a:t>
                      </a:r>
                      <a:endParaRPr lang="ar-EG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7814" marR="254020" marT="116886" marB="381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Execution Speed</a:t>
                      </a:r>
                      <a:endParaRPr lang="ar-EG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7814" marR="254020" marT="116886" marB="381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031421"/>
                  </a:ext>
                </a:extLst>
              </a:tr>
              <a:tr h="817404">
                <a:tc>
                  <a:txBody>
                    <a:bodyPr/>
                    <a:lstStyle/>
                    <a:p>
                      <a:pPr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Not exist</a:t>
                      </a:r>
                      <a:endParaRPr lang="ar-EG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7814" marR="254020" marT="116886" marB="381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ar-EG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7814" marR="254020" marT="116886" marB="381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AVD Manager</a:t>
                      </a:r>
                      <a:endParaRPr lang="ar-EG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7814" marR="254020" marT="116886" marB="381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168737"/>
                  </a:ext>
                </a:extLst>
              </a:tr>
              <a:tr h="817404">
                <a:tc>
                  <a:txBody>
                    <a:bodyPr/>
                    <a:lstStyle/>
                    <a:p>
                      <a:pPr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Not exist</a:t>
                      </a:r>
                      <a:endParaRPr lang="ar-EG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7814" marR="254020" marT="116886" marB="381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Exist</a:t>
                      </a:r>
                      <a:endParaRPr lang="ar-EG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7814" marR="254020" marT="116886" marB="381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Code editing Flexibility</a:t>
                      </a:r>
                      <a:endParaRPr lang="ar-EG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77814" marR="254020" marT="116886" marB="381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165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6287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7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5" name="Rectangle 7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7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7" name="Rectangle 7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8" name="Rectangle 8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90151-10B8-4834-BC5B-75CDF043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Problem Solution</a:t>
            </a:r>
          </a:p>
        </p:txBody>
      </p:sp>
      <p:sp>
        <p:nvSpPr>
          <p:cNvPr id="2059" name="Rectangle 8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" name="Rectangle 8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9C4F233-2CEC-49BB-A3E3-F9BCA98F119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48011507"/>
              </p:ext>
            </p:extLst>
          </p:nvPr>
        </p:nvGraphicFramePr>
        <p:xfrm>
          <a:off x="841248" y="2252870"/>
          <a:ext cx="5993892" cy="3560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0A00D8C7-2513-40A6-8C01-15B803A54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462" y="625683"/>
            <a:ext cx="411010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65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D9AAB-B46F-449D-8F18-6787460C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Implementation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59557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BF69981-C083-4DE0-AED4-349B62801E7B}"/>
              </a:ext>
            </a:extLst>
          </p:cNvPr>
          <p:cNvSpPr/>
          <p:nvPr/>
        </p:nvSpPr>
        <p:spPr>
          <a:xfrm>
            <a:off x="4599708" y="0"/>
            <a:ext cx="2008909" cy="7065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Activity Launched</a:t>
            </a:r>
            <a:endParaRPr lang="ar-E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7743EC-40DD-42E2-9011-5B14D1A1F585}"/>
              </a:ext>
            </a:extLst>
          </p:cNvPr>
          <p:cNvSpPr/>
          <p:nvPr/>
        </p:nvSpPr>
        <p:spPr>
          <a:xfrm>
            <a:off x="4599708" y="983811"/>
            <a:ext cx="2008909" cy="5541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err="1"/>
              <a:t>onCreate</a:t>
            </a:r>
            <a:r>
              <a:rPr lang="en-US" dirty="0"/>
              <a:t>()</a:t>
            </a:r>
            <a:endParaRPr lang="ar-E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6F5B7F-E776-448A-8473-C04C84B012ED}"/>
              </a:ext>
            </a:extLst>
          </p:cNvPr>
          <p:cNvSpPr/>
          <p:nvPr/>
        </p:nvSpPr>
        <p:spPr>
          <a:xfrm>
            <a:off x="4522927" y="3616035"/>
            <a:ext cx="2147456" cy="5541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err="1"/>
              <a:t>onStart</a:t>
            </a:r>
            <a:r>
              <a:rPr lang="en-US" dirty="0"/>
              <a:t>()</a:t>
            </a:r>
            <a:endParaRPr lang="ar-E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A993EB-D188-4327-B492-0AC3C49284D8}"/>
              </a:ext>
            </a:extLst>
          </p:cNvPr>
          <p:cNvSpPr/>
          <p:nvPr/>
        </p:nvSpPr>
        <p:spPr>
          <a:xfrm>
            <a:off x="4509074" y="5322311"/>
            <a:ext cx="2161309" cy="5541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SentHC05()</a:t>
            </a:r>
            <a:endParaRPr lang="ar-EG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3CB85C78-F974-402E-BFAF-F988A69A74F4}"/>
              </a:ext>
            </a:extLst>
          </p:cNvPr>
          <p:cNvSpPr/>
          <p:nvPr/>
        </p:nvSpPr>
        <p:spPr>
          <a:xfrm>
            <a:off x="4530433" y="1836171"/>
            <a:ext cx="2147457" cy="1440864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Check MAC Address</a:t>
            </a:r>
            <a:endParaRPr lang="ar-EG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087A43-0F81-4927-A987-D42657B01A61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5596655" y="3277035"/>
            <a:ext cx="7507" cy="339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45010C-F317-48DD-A771-D604F4D37B81}"/>
              </a:ext>
            </a:extLst>
          </p:cNvPr>
          <p:cNvSpPr txBox="1"/>
          <p:nvPr/>
        </p:nvSpPr>
        <p:spPr>
          <a:xfrm>
            <a:off x="5877211" y="3157095"/>
            <a:ext cx="5126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Y</a:t>
            </a:r>
            <a:endParaRPr lang="ar-E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179EA-D576-4343-941D-D37BCAC8D893}"/>
              </a:ext>
            </a:extLst>
          </p:cNvPr>
          <p:cNvSpPr/>
          <p:nvPr/>
        </p:nvSpPr>
        <p:spPr>
          <a:xfrm>
            <a:off x="809911" y="6186851"/>
            <a:ext cx="2161310" cy="5541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err="1"/>
              <a:t>onDestroy</a:t>
            </a:r>
            <a:r>
              <a:rPr lang="en-US" dirty="0"/>
              <a:t>()</a:t>
            </a:r>
            <a:endParaRPr lang="ar-EG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85CAF79-E89B-457D-8A4B-603DC4AB078B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V="1">
            <a:off x="809911" y="2556602"/>
            <a:ext cx="3720522" cy="3907339"/>
          </a:xfrm>
          <a:prstGeom prst="bentConnector3">
            <a:avLst>
              <a:gd name="adj1" fmla="val 1061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F3B707-01AE-4629-A7C9-1076DA3562ED}"/>
              </a:ext>
            </a:extLst>
          </p:cNvPr>
          <p:cNvSpPr txBox="1"/>
          <p:nvPr/>
        </p:nvSpPr>
        <p:spPr>
          <a:xfrm>
            <a:off x="3760927" y="2117726"/>
            <a:ext cx="14962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N</a:t>
            </a:r>
            <a:endParaRPr lang="ar-EG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5F9982-F290-41D1-97E8-8F40737DFD1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596655" y="4170217"/>
            <a:ext cx="0" cy="28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57C67A-C6AA-4E17-977A-0E79E9F59680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589729" y="5006557"/>
            <a:ext cx="6926" cy="31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BCA8543-2596-4467-9FC5-7DF6B94CCB00}"/>
              </a:ext>
            </a:extLst>
          </p:cNvPr>
          <p:cNvCxnSpPr>
            <a:stCxn id="2" idx="4"/>
            <a:endCxn id="3" idx="0"/>
          </p:cNvCxnSpPr>
          <p:nvPr/>
        </p:nvCxnSpPr>
        <p:spPr>
          <a:xfrm>
            <a:off x="5604163" y="706582"/>
            <a:ext cx="0" cy="27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8C83EF-A564-45F2-8865-E071FC5F7D6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flipH="1">
            <a:off x="5604162" y="1537993"/>
            <a:ext cx="1" cy="29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9ED2086-854A-49EC-9B05-D0E72347B195}"/>
              </a:ext>
            </a:extLst>
          </p:cNvPr>
          <p:cNvSpPr/>
          <p:nvPr/>
        </p:nvSpPr>
        <p:spPr>
          <a:xfrm>
            <a:off x="4530434" y="4480575"/>
            <a:ext cx="2147456" cy="5541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Activity Running</a:t>
            </a:r>
            <a:endParaRPr lang="ar-EG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1C566B9-4140-406D-9251-C3FA2C7A171B}"/>
              </a:ext>
            </a:extLst>
          </p:cNvPr>
          <p:cNvSpPr/>
          <p:nvPr/>
        </p:nvSpPr>
        <p:spPr>
          <a:xfrm>
            <a:off x="4522927" y="6186851"/>
            <a:ext cx="2147456" cy="55418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err="1"/>
              <a:t>getSpeechInput</a:t>
            </a:r>
            <a:r>
              <a:rPr lang="en-US" dirty="0"/>
              <a:t>()</a:t>
            </a:r>
            <a:endParaRPr lang="ar-EG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F9331F2-9EEA-4CE8-ADA3-7C4097C167BD}"/>
              </a:ext>
            </a:extLst>
          </p:cNvPr>
          <p:cNvCxnSpPr>
            <a:stCxn id="6" idx="2"/>
            <a:endCxn id="72" idx="0"/>
          </p:cNvCxnSpPr>
          <p:nvPr/>
        </p:nvCxnSpPr>
        <p:spPr>
          <a:xfrm>
            <a:off x="5589729" y="5876493"/>
            <a:ext cx="6926" cy="310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EBD2EB4-F713-4249-B217-9661F6B7A1B4}"/>
              </a:ext>
            </a:extLst>
          </p:cNvPr>
          <p:cNvCxnSpPr>
            <a:stCxn id="72" idx="1"/>
            <a:endCxn id="11" idx="3"/>
          </p:cNvCxnSpPr>
          <p:nvPr/>
        </p:nvCxnSpPr>
        <p:spPr>
          <a:xfrm flipH="1">
            <a:off x="2971221" y="6463942"/>
            <a:ext cx="1551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114036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eb of wires connecting pins">
            <a:extLst>
              <a:ext uri="{FF2B5EF4-FFF2-40B4-BE49-F238E27FC236}">
                <a16:creationId xmlns:a16="http://schemas.microsoft.com/office/drawing/2014/main" id="{0127530D-C4CE-42E5-B5D9-091AC5D7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7" b="1217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7F089-096A-4A5D-B892-D5EDFD79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Flow Chart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4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005F9E6F-81C2-41BE-A569-9ADBBE29F237}"/>
              </a:ext>
            </a:extLst>
          </p:cNvPr>
          <p:cNvSpPr/>
          <p:nvPr/>
        </p:nvSpPr>
        <p:spPr>
          <a:xfrm>
            <a:off x="7699513" y="-111493"/>
            <a:ext cx="1219200" cy="9144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2060"/>
              </a:gs>
              <a:gs pos="69000">
                <a:srgbClr val="0070C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Start</a:t>
            </a:r>
            <a:endParaRPr lang="ar-EG" b="1" dirty="0"/>
          </a:p>
        </p:txBody>
      </p:sp>
      <p:sp>
        <p:nvSpPr>
          <p:cNvPr id="32" name="Flowchart: Data 31">
            <a:extLst>
              <a:ext uri="{FF2B5EF4-FFF2-40B4-BE49-F238E27FC236}">
                <a16:creationId xmlns:a16="http://schemas.microsoft.com/office/drawing/2014/main" id="{CEEDED35-E94C-40EE-8C3D-6AF1DC8EE9F2}"/>
              </a:ext>
            </a:extLst>
          </p:cNvPr>
          <p:cNvSpPr/>
          <p:nvPr/>
        </p:nvSpPr>
        <p:spPr>
          <a:xfrm>
            <a:off x="6056244" y="970416"/>
            <a:ext cx="4505738" cy="61818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Activation of Bluetooth smartphone</a:t>
            </a:r>
            <a:endParaRPr lang="ar-EG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D6AE23-F124-43B5-881E-D3690076386C}"/>
              </a:ext>
            </a:extLst>
          </p:cNvPr>
          <p:cNvCxnSpPr>
            <a:cxnSpLocks/>
            <a:stCxn id="31" idx="4"/>
            <a:endCxn id="32" idx="1"/>
          </p:cNvCxnSpPr>
          <p:nvPr/>
        </p:nvCxnSpPr>
        <p:spPr>
          <a:xfrm>
            <a:off x="8309113" y="802907"/>
            <a:ext cx="0" cy="16750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4988B7-C084-4038-BD03-DAD01CDE0AB9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 flipH="1">
            <a:off x="8307171" y="1588602"/>
            <a:ext cx="1942" cy="21698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B139588-7413-47D6-BAD1-6F9762040848}"/>
              </a:ext>
            </a:extLst>
          </p:cNvPr>
          <p:cNvSpPr/>
          <p:nvPr/>
        </p:nvSpPr>
        <p:spPr>
          <a:xfrm>
            <a:off x="7008476" y="1805585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Choose and connect Bluetooth</a:t>
            </a:r>
            <a:endParaRPr lang="ar-EG" b="1" dirty="0"/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9AD62294-091D-407A-8199-0E593DF3707F}"/>
              </a:ext>
            </a:extLst>
          </p:cNvPr>
          <p:cNvSpPr/>
          <p:nvPr/>
        </p:nvSpPr>
        <p:spPr>
          <a:xfrm>
            <a:off x="7008473" y="5379030"/>
            <a:ext cx="2597389" cy="12390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/>
              <a:t>Check connection</a:t>
            </a:r>
            <a:endParaRPr lang="ar-EG" sz="16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76A105-AD91-4DAA-A008-F0BF0D63D431}"/>
              </a:ext>
            </a:extLst>
          </p:cNvPr>
          <p:cNvSpPr/>
          <p:nvPr/>
        </p:nvSpPr>
        <p:spPr>
          <a:xfrm>
            <a:off x="7008474" y="2661415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Password pairing</a:t>
            </a:r>
            <a:endParaRPr lang="ar-EG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79DD77-655B-4B06-87F6-57A2DFD91DAD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flipH="1">
            <a:off x="8307169" y="2455465"/>
            <a:ext cx="2" cy="2059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2AF618D-450A-4157-8563-B4F953D8405E}"/>
              </a:ext>
            </a:extLst>
          </p:cNvPr>
          <p:cNvSpPr/>
          <p:nvPr/>
        </p:nvSpPr>
        <p:spPr>
          <a:xfrm>
            <a:off x="7008475" y="4600883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Connect with HC-05</a:t>
            </a:r>
            <a:endParaRPr lang="ar-EG" b="1" dirty="0"/>
          </a:p>
        </p:txBody>
      </p:sp>
      <p:sp>
        <p:nvSpPr>
          <p:cNvPr id="41" name="Flowchart: Data 40">
            <a:extLst>
              <a:ext uri="{FF2B5EF4-FFF2-40B4-BE49-F238E27FC236}">
                <a16:creationId xmlns:a16="http://schemas.microsoft.com/office/drawing/2014/main" id="{D80523B2-5C74-4A0F-B762-6D620739BD7C}"/>
              </a:ext>
            </a:extLst>
          </p:cNvPr>
          <p:cNvSpPr/>
          <p:nvPr/>
        </p:nvSpPr>
        <p:spPr>
          <a:xfrm>
            <a:off x="3625150" y="5781653"/>
            <a:ext cx="2852116" cy="61818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Bluetooth connected</a:t>
            </a:r>
            <a:endParaRPr lang="ar-EG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4E2A18-05AC-4DE0-9067-00493779CF71}"/>
              </a:ext>
            </a:extLst>
          </p:cNvPr>
          <p:cNvSpPr/>
          <p:nvPr/>
        </p:nvSpPr>
        <p:spPr>
          <a:xfrm>
            <a:off x="313397" y="3104060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Send data to Bluetooth from user</a:t>
            </a:r>
            <a:endParaRPr lang="ar-EG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2B22C9C-AF7F-4A26-8F54-2F52B185BC88}"/>
              </a:ext>
            </a:extLst>
          </p:cNvPr>
          <p:cNvSpPr/>
          <p:nvPr/>
        </p:nvSpPr>
        <p:spPr>
          <a:xfrm>
            <a:off x="1002510" y="5436445"/>
            <a:ext cx="1219200" cy="9144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2060"/>
              </a:gs>
              <a:gs pos="69000">
                <a:srgbClr val="0070C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End</a:t>
            </a:r>
            <a:r>
              <a:rPr lang="en-US" dirty="0"/>
              <a:t> </a:t>
            </a:r>
            <a:endParaRPr lang="ar-EG" dirty="0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D72F21C-97BF-43F3-9400-9B512AFF1804}"/>
              </a:ext>
            </a:extLst>
          </p:cNvPr>
          <p:cNvCxnSpPr>
            <a:cxnSpLocks/>
            <a:stCxn id="36" idx="2"/>
            <a:endCxn id="41" idx="1"/>
          </p:cNvCxnSpPr>
          <p:nvPr/>
        </p:nvCxnSpPr>
        <p:spPr>
          <a:xfrm rot="5400000" flipH="1">
            <a:off x="6260979" y="4571882"/>
            <a:ext cx="836417" cy="3255960"/>
          </a:xfrm>
          <a:prstGeom prst="bentConnector5">
            <a:avLst>
              <a:gd name="adj1" fmla="val -27331"/>
              <a:gd name="adj2" fmla="val 48044"/>
              <a:gd name="adj3" fmla="val 12733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44DE2FF-D07F-4730-8024-E65FB9610703}"/>
              </a:ext>
            </a:extLst>
          </p:cNvPr>
          <p:cNvCxnSpPr>
            <a:cxnSpLocks/>
            <a:stCxn id="41" idx="4"/>
            <a:endCxn id="22" idx="2"/>
          </p:cNvCxnSpPr>
          <p:nvPr/>
        </p:nvCxnSpPr>
        <p:spPr>
          <a:xfrm rot="5400000" flipH="1">
            <a:off x="2684831" y="4033463"/>
            <a:ext cx="3692849" cy="1039905"/>
          </a:xfrm>
          <a:prstGeom prst="bentConnector5">
            <a:avLst>
              <a:gd name="adj1" fmla="val -6190"/>
              <a:gd name="adj2" fmla="val 164141"/>
              <a:gd name="adj3" fmla="val 5483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58512AA-3047-4970-BA20-784B366289CB}"/>
              </a:ext>
            </a:extLst>
          </p:cNvPr>
          <p:cNvCxnSpPr>
            <a:cxnSpLocks/>
            <a:stCxn id="36" idx="3"/>
            <a:endCxn id="40" idx="3"/>
          </p:cNvCxnSpPr>
          <p:nvPr/>
        </p:nvCxnSpPr>
        <p:spPr>
          <a:xfrm flipV="1">
            <a:off x="9605862" y="4925823"/>
            <a:ext cx="2" cy="1072727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87200AA-5CCC-4BCD-831B-CA4AC6FDE479}"/>
              </a:ext>
            </a:extLst>
          </p:cNvPr>
          <p:cNvSpPr txBox="1"/>
          <p:nvPr/>
        </p:nvSpPr>
        <p:spPr>
          <a:xfrm>
            <a:off x="5463606" y="4980757"/>
            <a:ext cx="83737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Y</a:t>
            </a:r>
            <a:endParaRPr lang="ar-EG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2D1EFE-F048-4759-959B-F2B7BED6EE80}"/>
              </a:ext>
            </a:extLst>
          </p:cNvPr>
          <p:cNvSpPr txBox="1"/>
          <p:nvPr/>
        </p:nvSpPr>
        <p:spPr>
          <a:xfrm>
            <a:off x="10018262" y="5194364"/>
            <a:ext cx="7455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N</a:t>
            </a:r>
            <a:endParaRPr lang="ar-EG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9798E7-C32A-463B-8978-371498D785B5}"/>
              </a:ext>
            </a:extLst>
          </p:cNvPr>
          <p:cNvCxnSpPr>
            <a:stCxn id="40" idx="2"/>
            <a:endCxn id="36" idx="0"/>
          </p:cNvCxnSpPr>
          <p:nvPr/>
        </p:nvCxnSpPr>
        <p:spPr>
          <a:xfrm flipH="1">
            <a:off x="8307168" y="5250763"/>
            <a:ext cx="2" cy="12826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AD6FB4-075C-437D-A06D-1EEFEAA27F4C}"/>
              </a:ext>
            </a:extLst>
          </p:cNvPr>
          <p:cNvSpPr/>
          <p:nvPr/>
        </p:nvSpPr>
        <p:spPr>
          <a:xfrm>
            <a:off x="2712608" y="2057110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Get Voice from Google Speech</a:t>
            </a:r>
            <a:endParaRPr lang="ar-EG" b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47AF55A-3113-4CFF-A2B3-008A05BFEA3C}"/>
              </a:ext>
            </a:extLst>
          </p:cNvPr>
          <p:cNvCxnSpPr>
            <a:stCxn id="22" idx="1"/>
            <a:endCxn id="42" idx="0"/>
          </p:cNvCxnSpPr>
          <p:nvPr/>
        </p:nvCxnSpPr>
        <p:spPr>
          <a:xfrm rot="10800000" flipV="1">
            <a:off x="1612092" y="2382050"/>
            <a:ext cx="1100516" cy="7220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Diamond 29">
            <a:extLst>
              <a:ext uri="{FF2B5EF4-FFF2-40B4-BE49-F238E27FC236}">
                <a16:creationId xmlns:a16="http://schemas.microsoft.com/office/drawing/2014/main" id="{4EEB82EA-57C6-4E04-9C04-5F78C9980EF9}"/>
              </a:ext>
            </a:extLst>
          </p:cNvPr>
          <p:cNvSpPr/>
          <p:nvPr/>
        </p:nvSpPr>
        <p:spPr>
          <a:xfrm>
            <a:off x="7008472" y="3484572"/>
            <a:ext cx="2597389" cy="95320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/>
              <a:t>Correct Password 1234?</a:t>
            </a:r>
            <a:endParaRPr lang="ar-EG" sz="16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5FC42E-63C7-4131-AA2F-B5C30CBC4C4A}"/>
              </a:ext>
            </a:extLst>
          </p:cNvPr>
          <p:cNvCxnSpPr>
            <a:stCxn id="38" idx="2"/>
            <a:endCxn id="30" idx="0"/>
          </p:cNvCxnSpPr>
          <p:nvPr/>
        </p:nvCxnSpPr>
        <p:spPr>
          <a:xfrm flipH="1">
            <a:off x="8307167" y="3311295"/>
            <a:ext cx="2" cy="17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566746-C917-43C6-A6E0-933F288C311F}"/>
              </a:ext>
            </a:extLst>
          </p:cNvPr>
          <p:cNvCxnSpPr>
            <a:stCxn id="30" idx="2"/>
            <a:endCxn id="40" idx="0"/>
          </p:cNvCxnSpPr>
          <p:nvPr/>
        </p:nvCxnSpPr>
        <p:spPr>
          <a:xfrm>
            <a:off x="8307167" y="4437777"/>
            <a:ext cx="3" cy="16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3793F65-F5F4-4036-90D4-177473EAD0C4}"/>
              </a:ext>
            </a:extLst>
          </p:cNvPr>
          <p:cNvSpPr txBox="1"/>
          <p:nvPr/>
        </p:nvSpPr>
        <p:spPr>
          <a:xfrm>
            <a:off x="9185564" y="4253345"/>
            <a:ext cx="5264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Y</a:t>
            </a:r>
            <a:endParaRPr lang="ar-EG" b="1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18D59CC-1A3B-4517-BD01-D09895718FB8}"/>
              </a:ext>
            </a:extLst>
          </p:cNvPr>
          <p:cNvCxnSpPr>
            <a:stCxn id="30" idx="3"/>
            <a:endCxn id="38" idx="3"/>
          </p:cNvCxnSpPr>
          <p:nvPr/>
        </p:nvCxnSpPr>
        <p:spPr>
          <a:xfrm flipV="1">
            <a:off x="9605861" y="2986355"/>
            <a:ext cx="2" cy="974820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A20197C-DB06-48B4-8642-302D2E4F834E}"/>
              </a:ext>
            </a:extLst>
          </p:cNvPr>
          <p:cNvSpPr txBox="1"/>
          <p:nvPr/>
        </p:nvSpPr>
        <p:spPr>
          <a:xfrm>
            <a:off x="10018262" y="3244334"/>
            <a:ext cx="8862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N</a:t>
            </a:r>
            <a:endParaRPr lang="ar-EG" b="1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7B9B821-AB2F-4548-A50E-1295DDED3023}"/>
              </a:ext>
            </a:extLst>
          </p:cNvPr>
          <p:cNvSpPr/>
          <p:nvPr/>
        </p:nvSpPr>
        <p:spPr>
          <a:xfrm>
            <a:off x="313396" y="4297737"/>
            <a:ext cx="2597389" cy="649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Send Data to micro-controller</a:t>
            </a:r>
            <a:endParaRPr lang="ar-EG" b="1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9818828-F268-4ED4-9133-C6D2137E371A}"/>
              </a:ext>
            </a:extLst>
          </p:cNvPr>
          <p:cNvCxnSpPr>
            <a:cxnSpLocks/>
            <a:stCxn id="42" idx="2"/>
            <a:endCxn id="80" idx="0"/>
          </p:cNvCxnSpPr>
          <p:nvPr/>
        </p:nvCxnSpPr>
        <p:spPr>
          <a:xfrm flipH="1">
            <a:off x="1612091" y="3753940"/>
            <a:ext cx="1" cy="54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4748047-478A-443B-AC02-C01E7529E0CB}"/>
              </a:ext>
            </a:extLst>
          </p:cNvPr>
          <p:cNvCxnSpPr>
            <a:stCxn id="80" idx="2"/>
            <a:endCxn id="43" idx="0"/>
          </p:cNvCxnSpPr>
          <p:nvPr/>
        </p:nvCxnSpPr>
        <p:spPr>
          <a:xfrm>
            <a:off x="1612091" y="4947617"/>
            <a:ext cx="19" cy="48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942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36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8" grpId="0"/>
      <p:bldP spid="49" grpId="0"/>
      <p:bldP spid="22" grpId="0" animBg="1"/>
      <p:bldP spid="30" grpId="0" animBg="1"/>
      <p:bldP spid="8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Hourglass and a calendar">
            <a:extLst>
              <a:ext uri="{FF2B5EF4-FFF2-40B4-BE49-F238E27FC236}">
                <a16:creationId xmlns:a16="http://schemas.microsoft.com/office/drawing/2014/main" id="{834ADACD-9616-4174-B26D-BC5BE4C6F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818C5-8D60-4556-AC5E-7A56A003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Project Timeline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363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961830"/>
            <a:ext cx="15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3A1A4"/>
                </a:solidFill>
                <a:latin typeface="Century Gothic" panose="020B0502020202020204" pitchFamily="34" charset="0"/>
              </a:rPr>
              <a:t>Sep-Dec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547906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Gathering information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Choosing idea 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E9524"/>
                </a:solidFill>
                <a:latin typeface="Century Gothic" panose="020B0502020202020204" pitchFamily="34" charset="0"/>
              </a:rPr>
              <a:t>Dec-Apr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700522" y="1926108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Embedded C Code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Mobile App Code &amp; Design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961830"/>
            <a:ext cx="15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F3078"/>
                </a:solidFill>
                <a:latin typeface="Century Gothic" panose="020B0502020202020204" pitchFamily="34" charset="0"/>
              </a:rPr>
              <a:t>Apr-May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5039817" y="5602985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Collecting Arm Hardware and coupling with code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1C7CBB"/>
                </a:solidFill>
                <a:latin typeface="Century Gothic" panose="020B0502020202020204" pitchFamily="34" charset="0"/>
              </a:rPr>
              <a:t>May-June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7217704" y="1926108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Raspberry Pi Code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846072" y="2961830"/>
            <a:ext cx="151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July-Aug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541493" y="5602985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Future Work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I M E L I N E  S L I D 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0500"/>
                            </p:stCondLst>
                            <p:childTnLst>
                              <p:par>
                                <p:cTn id="2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ll office building looking up">
            <a:extLst>
              <a:ext uri="{FF2B5EF4-FFF2-40B4-BE49-F238E27FC236}">
                <a16:creationId xmlns:a16="http://schemas.microsoft.com/office/drawing/2014/main" id="{22C81D80-36D7-4DBF-80F0-0EE874D73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7A8E-477F-4597-B80A-297649A3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Future Plans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99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D3393-3C38-46DC-90F0-0CBAC9D0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Steps</a:t>
            </a:r>
            <a:endParaRPr lang="ar-EG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B28AD618-726A-4BB5-A4C3-2135B454F0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18807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64923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E89B458C-8350-4F29-8EEE-6974E7263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59985-EA30-4381-B585-78E408BB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Any Questions ?!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70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camera lens">
            <a:extLst>
              <a:ext uri="{FF2B5EF4-FFF2-40B4-BE49-F238E27FC236}">
                <a16:creationId xmlns:a16="http://schemas.microsoft.com/office/drawing/2014/main" id="{8DE4B808-3654-46BB-B19C-394C8F5B5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1D7A9-BE18-4AC4-9F6D-1B7F9C9D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Running Project Video</a:t>
            </a:r>
          </a:p>
        </p:txBody>
      </p:sp>
    </p:spTree>
    <p:extLst>
      <p:ext uri="{BB962C8B-B14F-4D97-AF65-F5344CB8AC3E}">
        <p14:creationId xmlns:p14="http://schemas.microsoft.com/office/powerpoint/2010/main" val="258548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E010-3088-4DE1-8F2C-C4E8AD86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0D4C-14AC-4CF7-A84A-5255DD32F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/>
              <a:t>T</a:t>
            </a:r>
            <a:r>
              <a:rPr lang="en-US" sz="1700" b="1">
                <a:effectLst/>
              </a:rPr>
              <a:t>he robotic arms are used in a widely spectra of helping disabilities, to let them do daily routine easily .</a:t>
            </a:r>
            <a:endParaRPr lang="en-US" sz="1700" b="1"/>
          </a:p>
          <a:p>
            <a:endParaRPr lang="en-US" sz="1700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0AEED467-DFDA-4A41-AACE-B84014A915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948827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0877EE4C-4BE6-4AB9-BE5C-F85D7C9AF5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330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08C575E-4583-4A29-9181-F6484D832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BE3C3-A12B-4B42-B84E-0AAC90A1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E726-3FCB-4A7B-BA91-18BE0347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block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B515CB-05DB-47B3-9A86-8D0166A0E31D}"/>
              </a:ext>
            </a:extLst>
          </p:cNvPr>
          <p:cNvSpPr/>
          <p:nvPr/>
        </p:nvSpPr>
        <p:spPr>
          <a:xfrm>
            <a:off x="1615857" y="2904992"/>
            <a:ext cx="2734850" cy="2805830"/>
          </a:xfrm>
          <a:prstGeom prst="roundRect">
            <a:avLst/>
          </a:prstGeom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0928E-A817-44F8-BC53-D65BF47F1B84}"/>
              </a:ext>
            </a:extLst>
          </p:cNvPr>
          <p:cNvSpPr/>
          <p:nvPr/>
        </p:nvSpPr>
        <p:spPr>
          <a:xfrm>
            <a:off x="2192055" y="3705614"/>
            <a:ext cx="1490597" cy="1127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Mobile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47860C-F7ED-484F-96B1-4D16EF5DF49B}"/>
              </a:ext>
            </a:extLst>
          </p:cNvPr>
          <p:cNvSpPr/>
          <p:nvPr/>
        </p:nvSpPr>
        <p:spPr>
          <a:xfrm>
            <a:off x="5022937" y="2680570"/>
            <a:ext cx="6488482" cy="3519814"/>
          </a:xfrm>
          <a:prstGeom prst="roundRect">
            <a:avLst/>
          </a:prstGeom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7F4C4-2345-4796-A708-3862FEE512A5}"/>
              </a:ext>
            </a:extLst>
          </p:cNvPr>
          <p:cNvSpPr/>
          <p:nvPr/>
        </p:nvSpPr>
        <p:spPr>
          <a:xfrm>
            <a:off x="5565731" y="3915427"/>
            <a:ext cx="1620033" cy="688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Bluetooth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module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17939-A5F1-40C9-B00C-5E46BD9C3288}"/>
              </a:ext>
            </a:extLst>
          </p:cNvPr>
          <p:cNvSpPr/>
          <p:nvPr/>
        </p:nvSpPr>
        <p:spPr>
          <a:xfrm>
            <a:off x="7728558" y="3755719"/>
            <a:ext cx="2066795" cy="1008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095DB6-3E62-4548-819A-B28AB245AC45}"/>
              </a:ext>
            </a:extLst>
          </p:cNvPr>
          <p:cNvSpPr/>
          <p:nvPr/>
        </p:nvSpPr>
        <p:spPr>
          <a:xfrm>
            <a:off x="5565731" y="2904992"/>
            <a:ext cx="1479114" cy="6294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B0A52-0A14-45A0-A8FD-B7B743C5529D}"/>
              </a:ext>
            </a:extLst>
          </p:cNvPr>
          <p:cNvSpPr/>
          <p:nvPr/>
        </p:nvSpPr>
        <p:spPr>
          <a:xfrm>
            <a:off x="9582411" y="2882030"/>
            <a:ext cx="1100203" cy="6294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LCD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C3C3B-4F84-4BD4-8057-0EBD59F242FE}"/>
              </a:ext>
            </a:extLst>
          </p:cNvPr>
          <p:cNvSpPr/>
          <p:nvPr/>
        </p:nvSpPr>
        <p:spPr>
          <a:xfrm>
            <a:off x="8924795" y="5045861"/>
            <a:ext cx="1757819" cy="805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Arm moving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and detection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272287-A95B-471D-9389-458BE22EEB98}"/>
              </a:ext>
            </a:extLst>
          </p:cNvPr>
          <p:cNvSpPr/>
          <p:nvPr/>
        </p:nvSpPr>
        <p:spPr>
          <a:xfrm>
            <a:off x="5787026" y="4948823"/>
            <a:ext cx="2066794" cy="931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Catching and delivering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BAC0D-180C-4ADC-87CC-7762FAEBBB2B}"/>
              </a:ext>
            </a:extLst>
          </p:cNvPr>
          <p:cNvSpPr txBox="1"/>
          <p:nvPr/>
        </p:nvSpPr>
        <p:spPr>
          <a:xfrm>
            <a:off x="2504944" y="2311238"/>
            <a:ext cx="134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S/W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73C7F-D8DE-4697-966E-BE0AC3ECFC44}"/>
              </a:ext>
            </a:extLst>
          </p:cNvPr>
          <p:cNvSpPr txBox="1"/>
          <p:nvPr/>
        </p:nvSpPr>
        <p:spPr>
          <a:xfrm>
            <a:off x="6739003" y="2222323"/>
            <a:ext cx="194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H/W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0742E3-27F3-466B-8A52-1C102D4480C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82652" y="4259893"/>
            <a:ext cx="1883079" cy="9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99E27C-CA8B-4A64-A1AC-0845A9891F4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185764" y="4259892"/>
            <a:ext cx="54279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497ED81-B477-4E96-BE30-E28DF3677DFA}"/>
              </a:ext>
            </a:extLst>
          </p:cNvPr>
          <p:cNvCxnSpPr>
            <a:cxnSpLocks/>
            <a:stCxn id="8" idx="3"/>
            <a:endCxn id="11" idx="3"/>
          </p:cNvCxnSpPr>
          <p:nvPr/>
        </p:nvCxnSpPr>
        <p:spPr>
          <a:xfrm>
            <a:off x="9795353" y="4259892"/>
            <a:ext cx="887261" cy="1188556"/>
          </a:xfrm>
          <a:prstGeom prst="bentConnector3">
            <a:avLst>
              <a:gd name="adj1" fmla="val 12576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5EE6CA9-8680-4B63-B340-4FFB2382F985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 flipV="1">
            <a:off x="9795353" y="3511462"/>
            <a:ext cx="337160" cy="7484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5678672-415E-4902-9592-35EF45247EA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867389" y="5448448"/>
            <a:ext cx="10574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6788C39-94DF-4D80-A1AE-04E62166D7BA}"/>
              </a:ext>
            </a:extLst>
          </p:cNvPr>
          <p:cNvCxnSpPr>
            <a:cxnSpLocks/>
            <a:stCxn id="8" idx="0"/>
            <a:endCxn id="9" idx="3"/>
          </p:cNvCxnSpPr>
          <p:nvPr/>
        </p:nvCxnSpPr>
        <p:spPr>
          <a:xfrm rot="16200000" flipV="1">
            <a:off x="7635396" y="2629158"/>
            <a:ext cx="536011" cy="17171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720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Microchips on a circuit board">
            <a:extLst>
              <a:ext uri="{FF2B5EF4-FFF2-40B4-BE49-F238E27FC236}">
                <a16:creationId xmlns:a16="http://schemas.microsoft.com/office/drawing/2014/main" id="{D2ABF090-F956-400A-AACB-E100AF1CD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0" b="4050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A1D50B-1C3F-4972-B9B4-FBE35194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5271715"/>
            <a:ext cx="10145864" cy="715617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600" spc="750" dirty="0">
                <a:solidFill>
                  <a:schemeClr val="bg1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16460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821</Words>
  <Application>Microsoft Office PowerPoint</Application>
  <PresentationFormat>Widescreen</PresentationFormat>
  <Paragraphs>309</Paragraphs>
  <Slides>71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Avenir Next LT Pro</vt:lpstr>
      <vt:lpstr>Calibri</vt:lpstr>
      <vt:lpstr>Calibri Light</vt:lpstr>
      <vt:lpstr>Cambria Math</vt:lpstr>
      <vt:lpstr>Century Gothic</vt:lpstr>
      <vt:lpstr>Neue Haas Grotesk Text Pro</vt:lpstr>
      <vt:lpstr>Tw Cen MT</vt:lpstr>
      <vt:lpstr>AccentBoxVTI</vt:lpstr>
      <vt:lpstr>GradientRiseVTI</vt:lpstr>
      <vt:lpstr>Office Theme</vt:lpstr>
      <vt:lpstr>Robotic Arm</vt:lpstr>
      <vt:lpstr> Robotic Manipulator</vt:lpstr>
      <vt:lpstr>Outlines</vt:lpstr>
      <vt:lpstr>Motivation</vt:lpstr>
      <vt:lpstr>Problem  Description</vt:lpstr>
      <vt:lpstr>Problem Solution</vt:lpstr>
      <vt:lpstr>Introduction</vt:lpstr>
      <vt:lpstr>Project block diagram</vt:lpstr>
      <vt:lpstr>Hardware</vt:lpstr>
      <vt:lpstr>Controllers</vt:lpstr>
      <vt:lpstr>Avr microcontroller vs Arduino </vt:lpstr>
      <vt:lpstr>AVR Microcontrollers</vt:lpstr>
      <vt:lpstr>ATMega32 Kit</vt:lpstr>
      <vt:lpstr>Microcontroller Layers</vt:lpstr>
      <vt:lpstr>PowerPoint Presentation</vt:lpstr>
      <vt:lpstr>Flow Chart</vt:lpstr>
      <vt:lpstr>PowerPoint Presentation</vt:lpstr>
      <vt:lpstr>Raspberry Pi </vt:lpstr>
      <vt:lpstr>Comparison between raspberry pi and BeagleBone Black (BBB)</vt:lpstr>
      <vt:lpstr>Comparison between raspberry pi and BeagleBone Black (BBB)</vt:lpstr>
      <vt:lpstr>Types of Raspberry Pi Boards</vt:lpstr>
      <vt:lpstr>Comparison between Raspberry Pi boards</vt:lpstr>
      <vt:lpstr>Raspberry Pi 3 B </vt:lpstr>
      <vt:lpstr>Flow chart </vt:lpstr>
      <vt:lpstr>RGB Detection Using Raspberry pi</vt:lpstr>
      <vt:lpstr>PowerPoint Presentation</vt:lpstr>
      <vt:lpstr>MCAL</vt:lpstr>
      <vt:lpstr>MCAL </vt:lpstr>
      <vt:lpstr>Interrupts</vt:lpstr>
      <vt:lpstr>Block Diagram</vt:lpstr>
      <vt:lpstr>PowerPoint Presentation</vt:lpstr>
      <vt:lpstr>Interrupts Software</vt:lpstr>
      <vt:lpstr>How Interrupts happen</vt:lpstr>
      <vt:lpstr>USART</vt:lpstr>
      <vt:lpstr>USART Register</vt:lpstr>
      <vt:lpstr>HAL</vt:lpstr>
      <vt:lpstr>Types of display </vt:lpstr>
      <vt:lpstr>Types of LCD Display</vt:lpstr>
      <vt:lpstr>LCD</vt:lpstr>
      <vt:lpstr>Timers</vt:lpstr>
      <vt:lpstr>Timers</vt:lpstr>
      <vt:lpstr>Pulse Width Modulation</vt:lpstr>
      <vt:lpstr>Interfacing Servo Motor with ATMEGA 32</vt:lpstr>
      <vt:lpstr>Servo Motor</vt:lpstr>
      <vt:lpstr>Servo Motor</vt:lpstr>
      <vt:lpstr>Internal Components</vt:lpstr>
      <vt:lpstr>PowerPoint Presentation</vt:lpstr>
      <vt:lpstr>Mechanism of Robotic Arm</vt:lpstr>
      <vt:lpstr>PowerPoint Presentation</vt:lpstr>
      <vt:lpstr>PowerPoint Presentation</vt:lpstr>
      <vt:lpstr>Types of Robotic Manipulator</vt:lpstr>
      <vt:lpstr>Body of Manipulator</vt:lpstr>
      <vt:lpstr>HC 05 Bluetooth Module</vt:lpstr>
      <vt:lpstr>Software</vt:lpstr>
      <vt:lpstr>Mobile Application</vt:lpstr>
      <vt:lpstr>Mobile Application Design</vt:lpstr>
      <vt:lpstr>Programming Tools</vt:lpstr>
      <vt:lpstr>Android Studio </vt:lpstr>
      <vt:lpstr>Most Familiar Programming Tools</vt:lpstr>
      <vt:lpstr>Implementation</vt:lpstr>
      <vt:lpstr>PowerPoint Presentation</vt:lpstr>
      <vt:lpstr>Flow Chart</vt:lpstr>
      <vt:lpstr>PowerPoint Presentation</vt:lpstr>
      <vt:lpstr>Project Timeline</vt:lpstr>
      <vt:lpstr>PowerPoint Presentation</vt:lpstr>
      <vt:lpstr>Future Plans</vt:lpstr>
      <vt:lpstr>Steps</vt:lpstr>
      <vt:lpstr>Any Questions ?!</vt:lpstr>
      <vt:lpstr>Running Project Video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Robotic Manipulator</dc:title>
  <dc:creator>GOUDA .</dc:creator>
  <cp:lastModifiedBy>GOUDA .</cp:lastModifiedBy>
  <cp:revision>114</cp:revision>
  <dcterms:created xsi:type="dcterms:W3CDTF">2020-11-22T17:03:18Z</dcterms:created>
  <dcterms:modified xsi:type="dcterms:W3CDTF">2021-07-13T01:28:12Z</dcterms:modified>
</cp:coreProperties>
</file>